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Public Sans" charset="1" panose="00000000000000000000"/>
      <p:regular r:id="rId18"/>
    </p:embeddedFont>
    <p:embeddedFont>
      <p:font typeface="Public Sans Bold" charset="1" panose="00000000000000000000"/>
      <p:regular r:id="rId19"/>
    </p:embeddedFont>
    <p:embeddedFont>
      <p:font typeface="Public Sans Italics" charset="1" panose="0000000000000000000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png" Type="http://schemas.openxmlformats.org/officeDocument/2006/relationships/image"/><Relationship Id="rId3" Target="../media/image8.svg" Type="http://schemas.openxmlformats.org/officeDocument/2006/relationships/image"/><Relationship Id="rId4" Target="../media/image9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5.jpe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8.jpeg" Type="http://schemas.openxmlformats.org/officeDocument/2006/relationships/image"/><Relationship Id="rId3" Target="../media/image19.png" Type="http://schemas.openxmlformats.org/officeDocument/2006/relationships/image"/><Relationship Id="rId4" Target="../media/image20.png" Type="http://schemas.openxmlformats.org/officeDocument/2006/relationships/image"/><Relationship Id="rId5" Target="../media/image21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2.jpeg" Type="http://schemas.openxmlformats.org/officeDocument/2006/relationships/image"/><Relationship Id="rId3" Target="../media/image11.png" Type="http://schemas.openxmlformats.org/officeDocument/2006/relationships/image"/><Relationship Id="rId4" Target="../media/image1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23.jpeg" Type="http://schemas.openxmlformats.org/officeDocument/2006/relationships/image"/><Relationship Id="rId5" Target="../media/image24.png" Type="http://schemas.openxmlformats.org/officeDocument/2006/relationships/image"/><Relationship Id="rId6" Target="../media/image25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6.jpeg" Type="http://schemas.openxmlformats.org/officeDocument/2006/relationships/image"/><Relationship Id="rId3" Target="../media/image27.jpe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8.jpe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9.png" Type="http://schemas.openxmlformats.org/officeDocument/2006/relationships/image"/><Relationship Id="rId3" Target="../media/image30.png" Type="http://schemas.openxmlformats.org/officeDocument/2006/relationships/image"/><Relationship Id="rId4" Target="../media/image31.png" Type="http://schemas.openxmlformats.org/officeDocument/2006/relationships/image"/><Relationship Id="rId5" Target="../media/image11.png" Type="http://schemas.openxmlformats.org/officeDocument/2006/relationships/image"/><Relationship Id="rId6" Target="../media/image1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jpeg" Type="http://schemas.openxmlformats.org/officeDocument/2006/relationships/image"/><Relationship Id="rId3" Target="../media/image33.jpeg" Type="http://schemas.openxmlformats.org/officeDocument/2006/relationships/image"/><Relationship Id="rId4" Target="../media/image34.jpe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5.jpeg" Type="http://schemas.openxmlformats.org/officeDocument/2006/relationships/image"/><Relationship Id="rId3" Target="../media/image7.png" Type="http://schemas.openxmlformats.org/officeDocument/2006/relationships/image"/><Relationship Id="rId4" Target="../media/image8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7489954">
            <a:off x="-2374065" y="4099055"/>
            <a:ext cx="8048897" cy="10015596"/>
          </a:xfrm>
          <a:custGeom>
            <a:avLst/>
            <a:gdLst/>
            <a:ahLst/>
            <a:cxnLst/>
            <a:rect r="r" b="b" t="t" l="l"/>
            <a:pathLst>
              <a:path h="10015596" w="8048897">
                <a:moveTo>
                  <a:pt x="0" y="0"/>
                </a:moveTo>
                <a:lnTo>
                  <a:pt x="8048897" y="0"/>
                </a:lnTo>
                <a:lnTo>
                  <a:pt x="8048897" y="10015595"/>
                </a:lnTo>
                <a:lnTo>
                  <a:pt x="0" y="100155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812019" y="1609725"/>
            <a:ext cx="12668250" cy="445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877"/>
              </a:lnSpc>
              <a:spcBef>
                <a:spcPct val="0"/>
              </a:spcBef>
            </a:pPr>
            <a:r>
              <a:rPr lang="en-US" sz="27179" spc="-2636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-1414930">
            <a:off x="4066781" y="4802903"/>
            <a:ext cx="2131919" cy="2203984"/>
          </a:xfrm>
          <a:custGeom>
            <a:avLst/>
            <a:gdLst/>
            <a:ahLst/>
            <a:cxnLst/>
            <a:rect r="r" b="b" t="t" l="l"/>
            <a:pathLst>
              <a:path h="2203984" w="2131919">
                <a:moveTo>
                  <a:pt x="0" y="0"/>
                </a:moveTo>
                <a:lnTo>
                  <a:pt x="2131919" y="0"/>
                </a:lnTo>
                <a:lnTo>
                  <a:pt x="2131919" y="2203984"/>
                </a:lnTo>
                <a:lnTo>
                  <a:pt x="0" y="22039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003507" y="4909597"/>
            <a:ext cx="2461167" cy="1463276"/>
          </a:xfrm>
          <a:custGeom>
            <a:avLst/>
            <a:gdLst/>
            <a:ahLst/>
            <a:cxnLst/>
            <a:rect r="r" b="b" t="t" l="l"/>
            <a:pathLst>
              <a:path h="1463276" w="2461167">
                <a:moveTo>
                  <a:pt x="0" y="0"/>
                </a:moveTo>
                <a:lnTo>
                  <a:pt x="2461167" y="0"/>
                </a:lnTo>
                <a:lnTo>
                  <a:pt x="2461167" y="1463275"/>
                </a:lnTo>
                <a:lnTo>
                  <a:pt x="0" y="1463275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402605" y="4152900"/>
            <a:ext cx="7486650" cy="44577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5877"/>
              </a:lnSpc>
              <a:spcBef>
                <a:spcPct val="0"/>
              </a:spcBef>
            </a:pPr>
            <a:r>
              <a:rPr lang="en-US" sz="27179" spc="-2636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AI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496987" y="631546"/>
            <a:ext cx="17294025" cy="794307"/>
            <a:chOff x="0" y="0"/>
            <a:chExt cx="4554805" cy="20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554805" cy="209200"/>
            </a:xfrm>
            <a:custGeom>
              <a:avLst/>
              <a:gdLst/>
              <a:ahLst/>
              <a:cxnLst/>
              <a:rect r="r" b="b" t="t" l="l"/>
              <a:pathLst>
                <a:path h="209200" w="4554805">
                  <a:moveTo>
                    <a:pt x="13430" y="0"/>
                  </a:moveTo>
                  <a:lnTo>
                    <a:pt x="4541375" y="0"/>
                  </a:lnTo>
                  <a:cubicBezTo>
                    <a:pt x="4544937" y="0"/>
                    <a:pt x="4548353" y="1415"/>
                    <a:pt x="4550871" y="3934"/>
                  </a:cubicBezTo>
                  <a:cubicBezTo>
                    <a:pt x="4553390" y="6452"/>
                    <a:pt x="4554805" y="9868"/>
                    <a:pt x="4554805" y="13430"/>
                  </a:cubicBezTo>
                  <a:lnTo>
                    <a:pt x="4554805" y="195770"/>
                  </a:lnTo>
                  <a:cubicBezTo>
                    <a:pt x="4554805" y="199332"/>
                    <a:pt x="4553390" y="202748"/>
                    <a:pt x="4550871" y="205267"/>
                  </a:cubicBezTo>
                  <a:cubicBezTo>
                    <a:pt x="4548353" y="207785"/>
                    <a:pt x="4544937" y="209200"/>
                    <a:pt x="4541375" y="209200"/>
                  </a:cubicBezTo>
                  <a:lnTo>
                    <a:pt x="13430" y="209200"/>
                  </a:lnTo>
                  <a:cubicBezTo>
                    <a:pt x="9868" y="209200"/>
                    <a:pt x="6452" y="207785"/>
                    <a:pt x="3934" y="205267"/>
                  </a:cubicBezTo>
                  <a:cubicBezTo>
                    <a:pt x="1415" y="202748"/>
                    <a:pt x="0" y="199332"/>
                    <a:pt x="0" y="195770"/>
                  </a:cubicBezTo>
                  <a:lnTo>
                    <a:pt x="0" y="13430"/>
                  </a:lnTo>
                  <a:cubicBezTo>
                    <a:pt x="0" y="9868"/>
                    <a:pt x="1415" y="6452"/>
                    <a:pt x="3934" y="3934"/>
                  </a:cubicBezTo>
                  <a:cubicBezTo>
                    <a:pt x="6452" y="1415"/>
                    <a:pt x="9868" y="0"/>
                    <a:pt x="13430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455480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003507" y="838200"/>
            <a:ext cx="1343025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94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9067800"/>
            <a:ext cx="332422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40"/>
              </a:lnSpc>
              <a:spcBef>
                <a:spcPct val="0"/>
              </a:spcBef>
            </a:pPr>
            <a:r>
              <a:rPr lang="en-US" sz="1773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Turn your audience into income.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3937078" y="9086850"/>
            <a:ext cx="3324225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899"/>
              </a:lnSpc>
              <a:spcBef>
                <a:spcPct val="0"/>
              </a:spcBef>
            </a:pPr>
            <a:r>
              <a:rPr lang="en-US" sz="143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Get discovered. Set your rate. Get paid.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5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6354400" y="5980172"/>
            <a:ext cx="904900" cy="904900"/>
          </a:xfrm>
          <a:custGeom>
            <a:avLst/>
            <a:gdLst/>
            <a:ahLst/>
            <a:cxnLst/>
            <a:rect r="r" b="b" t="t" l="l"/>
            <a:pathLst>
              <a:path h="904900" w="904900">
                <a:moveTo>
                  <a:pt x="0" y="0"/>
                </a:moveTo>
                <a:lnTo>
                  <a:pt x="904900" y="0"/>
                </a:lnTo>
                <a:lnTo>
                  <a:pt x="904900" y="904900"/>
                </a:lnTo>
                <a:lnTo>
                  <a:pt x="0" y="90490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486567" y="7570260"/>
            <a:ext cx="18774567" cy="3973175"/>
            <a:chOff x="0" y="0"/>
            <a:chExt cx="2001537" cy="423576"/>
          </a:xfrm>
        </p:grpSpPr>
        <p:sp>
          <p:nvSpPr>
            <p:cNvPr name="Freeform 4" id="4"/>
            <p:cNvSpPr/>
            <p:nvPr/>
          </p:nvSpPr>
          <p:spPr>
            <a:xfrm flipH="false" flipV="false" rot="5400000">
              <a:off x="788980" y="-788980"/>
              <a:ext cx="423576" cy="2001537"/>
            </a:xfrm>
            <a:custGeom>
              <a:avLst/>
              <a:gdLst/>
              <a:ahLst/>
              <a:cxnLst/>
              <a:rect r="r" b="b" t="t" l="l"/>
              <a:pathLst>
                <a:path h="2001537" w="423576">
                  <a:moveTo>
                    <a:pt x="0" y="2001536"/>
                  </a:moveTo>
                  <a:lnTo>
                    <a:pt x="0" y="0"/>
                  </a:lnTo>
                  <a:lnTo>
                    <a:pt x="423576" y="0"/>
                  </a:lnTo>
                  <a:lnTo>
                    <a:pt x="423576" y="2001536"/>
                  </a:lnTo>
                  <a:close/>
                </a:path>
              </a:pathLst>
            </a:custGeom>
            <a:blipFill>
              <a:blip r:embed="rId4"/>
              <a:stretch>
                <a:fillRect l="-193573" t="0" r="-20876" b="0"/>
              </a:stretch>
            </a:blipFill>
          </p:spPr>
        </p:sp>
      </p:grpSp>
      <p:grpSp>
        <p:nvGrpSpPr>
          <p:cNvPr name="Group 5" id="5"/>
          <p:cNvGrpSpPr/>
          <p:nvPr/>
        </p:nvGrpSpPr>
        <p:grpSpPr>
          <a:xfrm rot="0">
            <a:off x="496987" y="631546"/>
            <a:ext cx="17294025" cy="794307"/>
            <a:chOff x="0" y="0"/>
            <a:chExt cx="4554805" cy="209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4554805" cy="209200"/>
            </a:xfrm>
            <a:custGeom>
              <a:avLst/>
              <a:gdLst/>
              <a:ahLst/>
              <a:cxnLst/>
              <a:rect r="r" b="b" t="t" l="l"/>
              <a:pathLst>
                <a:path h="209200" w="4554805">
                  <a:moveTo>
                    <a:pt x="13430" y="0"/>
                  </a:moveTo>
                  <a:lnTo>
                    <a:pt x="4541375" y="0"/>
                  </a:lnTo>
                  <a:cubicBezTo>
                    <a:pt x="4544937" y="0"/>
                    <a:pt x="4548353" y="1415"/>
                    <a:pt x="4550871" y="3934"/>
                  </a:cubicBezTo>
                  <a:cubicBezTo>
                    <a:pt x="4553390" y="6452"/>
                    <a:pt x="4554805" y="9868"/>
                    <a:pt x="4554805" y="13430"/>
                  </a:cubicBezTo>
                  <a:lnTo>
                    <a:pt x="4554805" y="195770"/>
                  </a:lnTo>
                  <a:cubicBezTo>
                    <a:pt x="4554805" y="199332"/>
                    <a:pt x="4553390" y="202748"/>
                    <a:pt x="4550871" y="205267"/>
                  </a:cubicBezTo>
                  <a:cubicBezTo>
                    <a:pt x="4548353" y="207785"/>
                    <a:pt x="4544937" y="209200"/>
                    <a:pt x="4541375" y="209200"/>
                  </a:cubicBezTo>
                  <a:lnTo>
                    <a:pt x="13430" y="209200"/>
                  </a:lnTo>
                  <a:cubicBezTo>
                    <a:pt x="9868" y="209200"/>
                    <a:pt x="6452" y="207785"/>
                    <a:pt x="3934" y="205267"/>
                  </a:cubicBezTo>
                  <a:cubicBezTo>
                    <a:pt x="1415" y="202748"/>
                    <a:pt x="0" y="199332"/>
                    <a:pt x="0" y="195770"/>
                  </a:cubicBezTo>
                  <a:lnTo>
                    <a:pt x="0" y="13430"/>
                  </a:lnTo>
                  <a:cubicBezTo>
                    <a:pt x="0" y="9868"/>
                    <a:pt x="1415" y="6452"/>
                    <a:pt x="3934" y="3934"/>
                  </a:cubicBezTo>
                  <a:cubicBezTo>
                    <a:pt x="6452" y="1415"/>
                    <a:pt x="9868" y="0"/>
                    <a:pt x="13430" y="0"/>
                  </a:cubicBezTo>
                  <a:close/>
                </a:path>
              </a:pathLst>
            </a:custGeom>
            <a:ln w="19050" cap="rnd">
              <a:solidFill>
                <a:srgbClr val="FFF4E2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455480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2003507" y="838200"/>
            <a:ext cx="1343025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94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4181475"/>
            <a:ext cx="12315825" cy="303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1649"/>
              </a:lnSpc>
              <a:spcBef>
                <a:spcPct val="0"/>
              </a:spcBef>
            </a:pPr>
            <a:r>
              <a:rPr lang="en-US" sz="12009" spc="-116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BEING A CREATOR IS HARD ENOUGH.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4485716" y="1981200"/>
            <a:ext cx="2781300" cy="3343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Cold-pitching brands in the DMs - and getting ghosted. Designing media kits and PowerPoints over and over. Chasing invoices to actually get paid. No proof of the results you drive.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4030193" y="-267686"/>
            <a:ext cx="5503821" cy="10822373"/>
            <a:chOff x="0" y="0"/>
            <a:chExt cx="539007" cy="105986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39007" cy="1059869"/>
            </a:xfrm>
            <a:custGeom>
              <a:avLst/>
              <a:gdLst/>
              <a:ahLst/>
              <a:cxnLst/>
              <a:rect r="r" b="b" t="t" l="l"/>
              <a:pathLst>
                <a:path h="1059869" w="539007">
                  <a:moveTo>
                    <a:pt x="0" y="0"/>
                  </a:moveTo>
                  <a:lnTo>
                    <a:pt x="539007" y="0"/>
                  </a:lnTo>
                  <a:lnTo>
                    <a:pt x="539007" y="1059869"/>
                  </a:lnTo>
                  <a:lnTo>
                    <a:pt x="0" y="1059869"/>
                  </a:lnTo>
                  <a:close/>
                </a:path>
              </a:pathLst>
            </a:custGeom>
            <a:blipFill>
              <a:blip r:embed="rId2"/>
              <a:stretch>
                <a:fillRect l="-97341" t="0" r="-97341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0135859" y="6208628"/>
            <a:ext cx="5625816" cy="794307"/>
            <a:chOff x="0" y="0"/>
            <a:chExt cx="1481696" cy="209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481696" cy="209200"/>
            </a:xfrm>
            <a:custGeom>
              <a:avLst/>
              <a:gdLst/>
              <a:ahLst/>
              <a:cxnLst/>
              <a:rect r="r" b="b" t="t" l="l"/>
              <a:pathLst>
                <a:path h="209200" w="1481696">
                  <a:moveTo>
                    <a:pt x="41284" y="0"/>
                  </a:moveTo>
                  <a:lnTo>
                    <a:pt x="1440412" y="0"/>
                  </a:lnTo>
                  <a:cubicBezTo>
                    <a:pt x="1451362" y="0"/>
                    <a:pt x="1461862" y="4350"/>
                    <a:pt x="1469605" y="12092"/>
                  </a:cubicBezTo>
                  <a:cubicBezTo>
                    <a:pt x="1477347" y="19834"/>
                    <a:pt x="1481696" y="30335"/>
                    <a:pt x="1481696" y="41284"/>
                  </a:cubicBezTo>
                  <a:lnTo>
                    <a:pt x="1481696" y="167916"/>
                  </a:lnTo>
                  <a:cubicBezTo>
                    <a:pt x="1481696" y="190717"/>
                    <a:pt x="1463213" y="209200"/>
                    <a:pt x="1440412" y="209200"/>
                  </a:cubicBezTo>
                  <a:lnTo>
                    <a:pt x="41284" y="209200"/>
                  </a:lnTo>
                  <a:cubicBezTo>
                    <a:pt x="18484" y="209200"/>
                    <a:pt x="0" y="190717"/>
                    <a:pt x="0" y="167916"/>
                  </a:cubicBezTo>
                  <a:lnTo>
                    <a:pt x="0" y="41284"/>
                  </a:lnTo>
                  <a:cubicBezTo>
                    <a:pt x="0" y="30335"/>
                    <a:pt x="4350" y="19834"/>
                    <a:pt x="12092" y="12092"/>
                  </a:cubicBezTo>
                  <a:cubicBezTo>
                    <a:pt x="19834" y="4350"/>
                    <a:pt x="30335" y="0"/>
                    <a:pt x="41284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481696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0135859" y="7336310"/>
            <a:ext cx="5625816" cy="794307"/>
            <a:chOff x="0" y="0"/>
            <a:chExt cx="1481696" cy="20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481696" cy="209200"/>
            </a:xfrm>
            <a:custGeom>
              <a:avLst/>
              <a:gdLst/>
              <a:ahLst/>
              <a:cxnLst/>
              <a:rect r="r" b="b" t="t" l="l"/>
              <a:pathLst>
                <a:path h="209200" w="1481696">
                  <a:moveTo>
                    <a:pt x="41284" y="0"/>
                  </a:moveTo>
                  <a:lnTo>
                    <a:pt x="1440412" y="0"/>
                  </a:lnTo>
                  <a:cubicBezTo>
                    <a:pt x="1451362" y="0"/>
                    <a:pt x="1461862" y="4350"/>
                    <a:pt x="1469605" y="12092"/>
                  </a:cubicBezTo>
                  <a:cubicBezTo>
                    <a:pt x="1477347" y="19834"/>
                    <a:pt x="1481696" y="30335"/>
                    <a:pt x="1481696" y="41284"/>
                  </a:cubicBezTo>
                  <a:lnTo>
                    <a:pt x="1481696" y="167916"/>
                  </a:lnTo>
                  <a:cubicBezTo>
                    <a:pt x="1481696" y="190717"/>
                    <a:pt x="1463213" y="209200"/>
                    <a:pt x="1440412" y="209200"/>
                  </a:cubicBezTo>
                  <a:lnTo>
                    <a:pt x="41284" y="209200"/>
                  </a:lnTo>
                  <a:cubicBezTo>
                    <a:pt x="18484" y="209200"/>
                    <a:pt x="0" y="190717"/>
                    <a:pt x="0" y="167916"/>
                  </a:cubicBezTo>
                  <a:lnTo>
                    <a:pt x="0" y="41284"/>
                  </a:lnTo>
                  <a:cubicBezTo>
                    <a:pt x="0" y="30335"/>
                    <a:pt x="4350" y="19834"/>
                    <a:pt x="12092" y="12092"/>
                  </a:cubicBezTo>
                  <a:cubicBezTo>
                    <a:pt x="19834" y="4350"/>
                    <a:pt x="30335" y="0"/>
                    <a:pt x="41284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481696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135859" y="8463993"/>
            <a:ext cx="5625816" cy="794307"/>
            <a:chOff x="0" y="0"/>
            <a:chExt cx="1481696" cy="2092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481696" cy="209200"/>
            </a:xfrm>
            <a:custGeom>
              <a:avLst/>
              <a:gdLst/>
              <a:ahLst/>
              <a:cxnLst/>
              <a:rect r="r" b="b" t="t" l="l"/>
              <a:pathLst>
                <a:path h="209200" w="1481696">
                  <a:moveTo>
                    <a:pt x="41284" y="0"/>
                  </a:moveTo>
                  <a:lnTo>
                    <a:pt x="1440412" y="0"/>
                  </a:lnTo>
                  <a:cubicBezTo>
                    <a:pt x="1451362" y="0"/>
                    <a:pt x="1461862" y="4350"/>
                    <a:pt x="1469605" y="12092"/>
                  </a:cubicBezTo>
                  <a:cubicBezTo>
                    <a:pt x="1477347" y="19834"/>
                    <a:pt x="1481696" y="30335"/>
                    <a:pt x="1481696" y="41284"/>
                  </a:cubicBezTo>
                  <a:lnTo>
                    <a:pt x="1481696" y="167916"/>
                  </a:lnTo>
                  <a:cubicBezTo>
                    <a:pt x="1481696" y="190717"/>
                    <a:pt x="1463213" y="209200"/>
                    <a:pt x="1440412" y="209200"/>
                  </a:cubicBezTo>
                  <a:lnTo>
                    <a:pt x="41284" y="209200"/>
                  </a:lnTo>
                  <a:cubicBezTo>
                    <a:pt x="18484" y="209200"/>
                    <a:pt x="0" y="190717"/>
                    <a:pt x="0" y="167916"/>
                  </a:cubicBezTo>
                  <a:lnTo>
                    <a:pt x="0" y="41284"/>
                  </a:lnTo>
                  <a:cubicBezTo>
                    <a:pt x="0" y="30335"/>
                    <a:pt x="4350" y="19834"/>
                    <a:pt x="12092" y="12092"/>
                  </a:cubicBezTo>
                  <a:cubicBezTo>
                    <a:pt x="19834" y="4350"/>
                    <a:pt x="30335" y="0"/>
                    <a:pt x="41284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38100"/>
              <a:ext cx="1481696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Freeform 13" id="13"/>
          <p:cNvSpPr/>
          <p:nvPr/>
        </p:nvSpPr>
        <p:spPr>
          <a:xfrm flipH="false" flipV="false" rot="0">
            <a:off x="1028700" y="4885778"/>
            <a:ext cx="992272" cy="992272"/>
          </a:xfrm>
          <a:custGeom>
            <a:avLst/>
            <a:gdLst/>
            <a:ahLst/>
            <a:cxnLst/>
            <a:rect r="r" b="b" t="t" l="l"/>
            <a:pathLst>
              <a:path h="992272" w="992272">
                <a:moveTo>
                  <a:pt x="0" y="0"/>
                </a:moveTo>
                <a:lnTo>
                  <a:pt x="992272" y="0"/>
                </a:lnTo>
                <a:lnTo>
                  <a:pt x="992272" y="992272"/>
                </a:lnTo>
                <a:lnTo>
                  <a:pt x="0" y="992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666178" y="6467175"/>
            <a:ext cx="299090" cy="309210"/>
          </a:xfrm>
          <a:custGeom>
            <a:avLst/>
            <a:gdLst/>
            <a:ahLst/>
            <a:cxnLst/>
            <a:rect r="r" b="b" t="t" l="l"/>
            <a:pathLst>
              <a:path h="309210" w="299090">
                <a:moveTo>
                  <a:pt x="0" y="0"/>
                </a:moveTo>
                <a:lnTo>
                  <a:pt x="299090" y="0"/>
                </a:lnTo>
                <a:lnTo>
                  <a:pt x="299090" y="309210"/>
                </a:lnTo>
                <a:lnTo>
                  <a:pt x="0" y="3092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2003507" y="838200"/>
            <a:ext cx="1343025" cy="674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94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</a:p>
        </p:txBody>
      </p:sp>
      <p:sp>
        <p:nvSpPr>
          <p:cNvPr name="TextBox 17" id="17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135859" y="2838450"/>
            <a:ext cx="7124700" cy="303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1649"/>
              </a:lnSpc>
              <a:spcBef>
                <a:spcPct val="0"/>
              </a:spcBef>
            </a:pPr>
            <a:r>
              <a:rPr lang="en-US" sz="12009" spc="-1164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MEET INFLUO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28700" y="6581775"/>
            <a:ext cx="2400300" cy="2676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A creator marketplace where brands come to you. Set up your profile once. When a brand searches for someone like you, you show up in their shortlist - no pitching required.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1275057" y="6419850"/>
            <a:ext cx="413385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BRANDS FIND YOU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1275057" y="7543800"/>
            <a:ext cx="413385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NO PITCHING REQUIRED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275057" y="8667750"/>
            <a:ext cx="413385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ONE PROFILE, ALL DEALS</a:t>
            </a:r>
          </a:p>
        </p:txBody>
      </p:sp>
      <p:sp>
        <p:nvSpPr>
          <p:cNvPr name="Freeform 23" id="23"/>
          <p:cNvSpPr/>
          <p:nvPr/>
        </p:nvSpPr>
        <p:spPr>
          <a:xfrm flipH="false" flipV="false" rot="0">
            <a:off x="10666178" y="7575702"/>
            <a:ext cx="299090" cy="309210"/>
          </a:xfrm>
          <a:custGeom>
            <a:avLst/>
            <a:gdLst/>
            <a:ahLst/>
            <a:cxnLst/>
            <a:rect r="r" b="b" t="t" l="l"/>
            <a:pathLst>
              <a:path h="309210" w="299090">
                <a:moveTo>
                  <a:pt x="0" y="0"/>
                </a:moveTo>
                <a:lnTo>
                  <a:pt x="299090" y="0"/>
                </a:lnTo>
                <a:lnTo>
                  <a:pt x="299090" y="309209"/>
                </a:lnTo>
                <a:lnTo>
                  <a:pt x="0" y="3092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0666178" y="8702118"/>
            <a:ext cx="299090" cy="309210"/>
          </a:xfrm>
          <a:custGeom>
            <a:avLst/>
            <a:gdLst/>
            <a:ahLst/>
            <a:cxnLst/>
            <a:rect r="r" b="b" t="t" l="l"/>
            <a:pathLst>
              <a:path h="309210" w="299090">
                <a:moveTo>
                  <a:pt x="0" y="0"/>
                </a:moveTo>
                <a:lnTo>
                  <a:pt x="299090" y="0"/>
                </a:lnTo>
                <a:lnTo>
                  <a:pt x="299090" y="309209"/>
                </a:lnTo>
                <a:lnTo>
                  <a:pt x="0" y="3092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47862" y="0"/>
            <a:ext cx="7324671" cy="10287000"/>
            <a:chOff x="0" y="0"/>
            <a:chExt cx="717328" cy="100743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17328" cy="1007438"/>
            </a:xfrm>
            <a:custGeom>
              <a:avLst/>
              <a:gdLst/>
              <a:ahLst/>
              <a:cxnLst/>
              <a:rect r="r" b="b" t="t" l="l"/>
              <a:pathLst>
                <a:path h="1007438" w="717328">
                  <a:moveTo>
                    <a:pt x="0" y="0"/>
                  </a:moveTo>
                  <a:lnTo>
                    <a:pt x="717328" y="0"/>
                  </a:lnTo>
                  <a:lnTo>
                    <a:pt x="717328" y="1007438"/>
                  </a:lnTo>
                  <a:lnTo>
                    <a:pt x="0" y="1007438"/>
                  </a:lnTo>
                  <a:close/>
                </a:path>
              </a:pathLst>
            </a:custGeom>
            <a:blipFill>
              <a:blip r:embed="rId2"/>
              <a:stretch>
                <a:fillRect l="0" t="-3353" r="0" b="-335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96987" y="631546"/>
            <a:ext cx="17294025" cy="794307"/>
            <a:chOff x="0" y="0"/>
            <a:chExt cx="4554805" cy="209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54805" cy="209200"/>
            </a:xfrm>
            <a:custGeom>
              <a:avLst/>
              <a:gdLst/>
              <a:ahLst/>
              <a:cxnLst/>
              <a:rect r="r" b="b" t="t" l="l"/>
              <a:pathLst>
                <a:path h="209200" w="4554805">
                  <a:moveTo>
                    <a:pt x="13430" y="0"/>
                  </a:moveTo>
                  <a:lnTo>
                    <a:pt x="4541375" y="0"/>
                  </a:lnTo>
                  <a:cubicBezTo>
                    <a:pt x="4544937" y="0"/>
                    <a:pt x="4548353" y="1415"/>
                    <a:pt x="4550871" y="3934"/>
                  </a:cubicBezTo>
                  <a:cubicBezTo>
                    <a:pt x="4553390" y="6452"/>
                    <a:pt x="4554805" y="9868"/>
                    <a:pt x="4554805" y="13430"/>
                  </a:cubicBezTo>
                  <a:lnTo>
                    <a:pt x="4554805" y="195770"/>
                  </a:lnTo>
                  <a:cubicBezTo>
                    <a:pt x="4554805" y="199332"/>
                    <a:pt x="4553390" y="202748"/>
                    <a:pt x="4550871" y="205267"/>
                  </a:cubicBezTo>
                  <a:cubicBezTo>
                    <a:pt x="4548353" y="207785"/>
                    <a:pt x="4544937" y="209200"/>
                    <a:pt x="4541375" y="209200"/>
                  </a:cubicBezTo>
                  <a:lnTo>
                    <a:pt x="13430" y="209200"/>
                  </a:lnTo>
                  <a:cubicBezTo>
                    <a:pt x="9868" y="209200"/>
                    <a:pt x="6452" y="207785"/>
                    <a:pt x="3934" y="205267"/>
                  </a:cubicBezTo>
                  <a:cubicBezTo>
                    <a:pt x="1415" y="202748"/>
                    <a:pt x="0" y="199332"/>
                    <a:pt x="0" y="195770"/>
                  </a:cubicBezTo>
                  <a:lnTo>
                    <a:pt x="0" y="13430"/>
                  </a:lnTo>
                  <a:cubicBezTo>
                    <a:pt x="0" y="9868"/>
                    <a:pt x="1415" y="6452"/>
                    <a:pt x="3934" y="3934"/>
                  </a:cubicBezTo>
                  <a:cubicBezTo>
                    <a:pt x="6452" y="1415"/>
                    <a:pt x="9868" y="0"/>
                    <a:pt x="13430" y="0"/>
                  </a:cubicBezTo>
                  <a:close/>
                </a:path>
              </a:pathLst>
            </a:custGeom>
            <a:ln w="19050" cap="rnd">
              <a:solidFill>
                <a:srgbClr val="FFF4E2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55480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725225" y="4371877"/>
            <a:ext cx="5079561" cy="794307"/>
            <a:chOff x="0" y="0"/>
            <a:chExt cx="1337827" cy="2092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37827" cy="209200"/>
            </a:xfrm>
            <a:custGeom>
              <a:avLst/>
              <a:gdLst/>
              <a:ahLst/>
              <a:cxnLst/>
              <a:rect r="r" b="b" t="t" l="l"/>
              <a:pathLst>
                <a:path h="209200" w="1337827">
                  <a:moveTo>
                    <a:pt x="45724" y="0"/>
                  </a:moveTo>
                  <a:lnTo>
                    <a:pt x="1292103" y="0"/>
                  </a:lnTo>
                  <a:cubicBezTo>
                    <a:pt x="1317356" y="0"/>
                    <a:pt x="1337827" y="20471"/>
                    <a:pt x="1337827" y="45724"/>
                  </a:cubicBezTo>
                  <a:lnTo>
                    <a:pt x="1337827" y="163476"/>
                  </a:lnTo>
                  <a:cubicBezTo>
                    <a:pt x="1337827" y="188729"/>
                    <a:pt x="1317356" y="209200"/>
                    <a:pt x="1292103" y="209200"/>
                  </a:cubicBezTo>
                  <a:lnTo>
                    <a:pt x="45724" y="209200"/>
                  </a:lnTo>
                  <a:cubicBezTo>
                    <a:pt x="20471" y="209200"/>
                    <a:pt x="0" y="188729"/>
                    <a:pt x="0" y="163476"/>
                  </a:cubicBezTo>
                  <a:lnTo>
                    <a:pt x="0" y="45724"/>
                  </a:lnTo>
                  <a:cubicBezTo>
                    <a:pt x="0" y="20471"/>
                    <a:pt x="20471" y="0"/>
                    <a:pt x="45724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337827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Freeform 10" id="10"/>
          <p:cNvSpPr/>
          <p:nvPr/>
        </p:nvSpPr>
        <p:spPr>
          <a:xfrm flipH="false" flipV="false" rot="5400000">
            <a:off x="-2508107" y="5205196"/>
            <a:ext cx="8048897" cy="10015596"/>
          </a:xfrm>
          <a:custGeom>
            <a:avLst/>
            <a:gdLst/>
            <a:ahLst/>
            <a:cxnLst/>
            <a:rect r="r" b="b" t="t" l="l"/>
            <a:pathLst>
              <a:path h="10015596" w="8048897">
                <a:moveTo>
                  <a:pt x="0" y="0"/>
                </a:moveTo>
                <a:lnTo>
                  <a:pt x="8048897" y="0"/>
                </a:lnTo>
                <a:lnTo>
                  <a:pt x="8048897" y="10015596"/>
                </a:lnTo>
                <a:lnTo>
                  <a:pt x="0" y="1001559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35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1" id="11"/>
          <p:cNvGrpSpPr/>
          <p:nvPr/>
        </p:nvGrpSpPr>
        <p:grpSpPr>
          <a:xfrm rot="0">
            <a:off x="725225" y="5394238"/>
            <a:ext cx="5079561" cy="794307"/>
            <a:chOff x="0" y="0"/>
            <a:chExt cx="1337827" cy="209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37827" cy="209200"/>
            </a:xfrm>
            <a:custGeom>
              <a:avLst/>
              <a:gdLst/>
              <a:ahLst/>
              <a:cxnLst/>
              <a:rect r="r" b="b" t="t" l="l"/>
              <a:pathLst>
                <a:path h="209200" w="1337827">
                  <a:moveTo>
                    <a:pt x="45724" y="0"/>
                  </a:moveTo>
                  <a:lnTo>
                    <a:pt x="1292103" y="0"/>
                  </a:lnTo>
                  <a:cubicBezTo>
                    <a:pt x="1317356" y="0"/>
                    <a:pt x="1337827" y="20471"/>
                    <a:pt x="1337827" y="45724"/>
                  </a:cubicBezTo>
                  <a:lnTo>
                    <a:pt x="1337827" y="163476"/>
                  </a:lnTo>
                  <a:cubicBezTo>
                    <a:pt x="1337827" y="188729"/>
                    <a:pt x="1317356" y="209200"/>
                    <a:pt x="1292103" y="209200"/>
                  </a:cubicBezTo>
                  <a:lnTo>
                    <a:pt x="45724" y="209200"/>
                  </a:lnTo>
                  <a:cubicBezTo>
                    <a:pt x="20471" y="209200"/>
                    <a:pt x="0" y="188729"/>
                    <a:pt x="0" y="163476"/>
                  </a:cubicBezTo>
                  <a:lnTo>
                    <a:pt x="0" y="45724"/>
                  </a:lnTo>
                  <a:cubicBezTo>
                    <a:pt x="0" y="20471"/>
                    <a:pt x="20471" y="0"/>
                    <a:pt x="45724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1337827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958606" y="4371877"/>
            <a:ext cx="5079561" cy="794307"/>
            <a:chOff x="0" y="0"/>
            <a:chExt cx="1337827" cy="2092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37827" cy="209200"/>
            </a:xfrm>
            <a:custGeom>
              <a:avLst/>
              <a:gdLst/>
              <a:ahLst/>
              <a:cxnLst/>
              <a:rect r="r" b="b" t="t" l="l"/>
              <a:pathLst>
                <a:path h="209200" w="1337827">
                  <a:moveTo>
                    <a:pt x="45724" y="0"/>
                  </a:moveTo>
                  <a:lnTo>
                    <a:pt x="1292103" y="0"/>
                  </a:lnTo>
                  <a:cubicBezTo>
                    <a:pt x="1317356" y="0"/>
                    <a:pt x="1337827" y="20471"/>
                    <a:pt x="1337827" y="45724"/>
                  </a:cubicBezTo>
                  <a:lnTo>
                    <a:pt x="1337827" y="163476"/>
                  </a:lnTo>
                  <a:cubicBezTo>
                    <a:pt x="1337827" y="188729"/>
                    <a:pt x="1317356" y="209200"/>
                    <a:pt x="1292103" y="209200"/>
                  </a:cubicBezTo>
                  <a:lnTo>
                    <a:pt x="45724" y="209200"/>
                  </a:lnTo>
                  <a:cubicBezTo>
                    <a:pt x="20471" y="209200"/>
                    <a:pt x="0" y="188729"/>
                    <a:pt x="0" y="163476"/>
                  </a:cubicBezTo>
                  <a:lnTo>
                    <a:pt x="0" y="45724"/>
                  </a:lnTo>
                  <a:cubicBezTo>
                    <a:pt x="0" y="20471"/>
                    <a:pt x="20471" y="0"/>
                    <a:pt x="45724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1337827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5958606" y="5394238"/>
            <a:ext cx="5079561" cy="794307"/>
            <a:chOff x="0" y="0"/>
            <a:chExt cx="1337827" cy="209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337827" cy="209200"/>
            </a:xfrm>
            <a:custGeom>
              <a:avLst/>
              <a:gdLst/>
              <a:ahLst/>
              <a:cxnLst/>
              <a:rect r="r" b="b" t="t" l="l"/>
              <a:pathLst>
                <a:path h="209200" w="1337827">
                  <a:moveTo>
                    <a:pt x="45724" y="0"/>
                  </a:moveTo>
                  <a:lnTo>
                    <a:pt x="1292103" y="0"/>
                  </a:lnTo>
                  <a:cubicBezTo>
                    <a:pt x="1317356" y="0"/>
                    <a:pt x="1337827" y="20471"/>
                    <a:pt x="1337827" y="45724"/>
                  </a:cubicBezTo>
                  <a:lnTo>
                    <a:pt x="1337827" y="163476"/>
                  </a:lnTo>
                  <a:cubicBezTo>
                    <a:pt x="1337827" y="188729"/>
                    <a:pt x="1317356" y="209200"/>
                    <a:pt x="1292103" y="209200"/>
                  </a:cubicBezTo>
                  <a:lnTo>
                    <a:pt x="45724" y="209200"/>
                  </a:lnTo>
                  <a:cubicBezTo>
                    <a:pt x="20471" y="209200"/>
                    <a:pt x="0" y="188729"/>
                    <a:pt x="0" y="163476"/>
                  </a:cubicBezTo>
                  <a:lnTo>
                    <a:pt x="0" y="45724"/>
                  </a:lnTo>
                  <a:cubicBezTo>
                    <a:pt x="0" y="20471"/>
                    <a:pt x="20471" y="0"/>
                    <a:pt x="45724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1337827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241994" y="4617583"/>
            <a:ext cx="299090" cy="309210"/>
          </a:xfrm>
          <a:custGeom>
            <a:avLst/>
            <a:gdLst/>
            <a:ahLst/>
            <a:cxnLst/>
            <a:rect r="r" b="b" t="t" l="l"/>
            <a:pathLst>
              <a:path h="309210" w="299090">
                <a:moveTo>
                  <a:pt x="0" y="0"/>
                </a:moveTo>
                <a:lnTo>
                  <a:pt x="299090" y="0"/>
                </a:lnTo>
                <a:lnTo>
                  <a:pt x="299090" y="309210"/>
                </a:lnTo>
                <a:lnTo>
                  <a:pt x="0" y="3092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241994" y="5633630"/>
            <a:ext cx="299090" cy="309210"/>
          </a:xfrm>
          <a:custGeom>
            <a:avLst/>
            <a:gdLst/>
            <a:ahLst/>
            <a:cxnLst/>
            <a:rect r="r" b="b" t="t" l="l"/>
            <a:pathLst>
              <a:path h="309210" w="299090">
                <a:moveTo>
                  <a:pt x="0" y="0"/>
                </a:moveTo>
                <a:lnTo>
                  <a:pt x="299090" y="0"/>
                </a:lnTo>
                <a:lnTo>
                  <a:pt x="299090" y="309209"/>
                </a:lnTo>
                <a:lnTo>
                  <a:pt x="0" y="30920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6524140" y="4611268"/>
            <a:ext cx="299090" cy="309210"/>
          </a:xfrm>
          <a:custGeom>
            <a:avLst/>
            <a:gdLst/>
            <a:ahLst/>
            <a:cxnLst/>
            <a:rect r="r" b="b" t="t" l="l"/>
            <a:pathLst>
              <a:path h="309210" w="299090">
                <a:moveTo>
                  <a:pt x="0" y="0"/>
                </a:moveTo>
                <a:lnTo>
                  <a:pt x="299090" y="0"/>
                </a:lnTo>
                <a:lnTo>
                  <a:pt x="299090" y="309210"/>
                </a:lnTo>
                <a:lnTo>
                  <a:pt x="0" y="3092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6524140" y="5639944"/>
            <a:ext cx="299090" cy="309210"/>
          </a:xfrm>
          <a:custGeom>
            <a:avLst/>
            <a:gdLst/>
            <a:ahLst/>
            <a:cxnLst/>
            <a:rect r="r" b="b" t="t" l="l"/>
            <a:pathLst>
              <a:path h="309210" w="299090">
                <a:moveTo>
                  <a:pt x="0" y="0"/>
                </a:moveTo>
                <a:lnTo>
                  <a:pt x="299090" y="0"/>
                </a:lnTo>
                <a:lnTo>
                  <a:pt x="299090" y="309210"/>
                </a:lnTo>
                <a:lnTo>
                  <a:pt x="0" y="30921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003507" y="838200"/>
            <a:ext cx="1343025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94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25225" y="2400300"/>
            <a:ext cx="10315575" cy="15621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1649"/>
              </a:lnSpc>
              <a:spcBef>
                <a:spcPct val="0"/>
              </a:spcBef>
            </a:pPr>
            <a:r>
              <a:rPr lang="en-US" sz="12009" spc="-116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HOW IT WORKS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864424" y="4591050"/>
            <a:ext cx="2600325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11"/>
              </a:lnSpc>
              <a:spcBef>
                <a:spcPct val="0"/>
              </a:spcBef>
            </a:pPr>
            <a:r>
              <a:rPr lang="en-US" b="true" sz="1826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BUILD A FREE PROFILE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864424" y="5619750"/>
            <a:ext cx="369570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6"/>
              </a:lnSpc>
              <a:spcBef>
                <a:spcPct val="0"/>
              </a:spcBef>
            </a:pPr>
            <a:r>
              <a:rPr lang="en-US" b="true" sz="1792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ACCEPT DEALS ON YOUR TERMS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7097805" y="4591050"/>
            <a:ext cx="2600325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68"/>
              </a:lnSpc>
              <a:spcBef>
                <a:spcPct val="0"/>
              </a:spcBef>
            </a:pPr>
            <a:r>
              <a:rPr lang="en-US" b="true" sz="1718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GET FOUND BY BRANDS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7097805" y="5610225"/>
            <a:ext cx="3943350" cy="3051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444"/>
              </a:lnSpc>
              <a:spcBef>
                <a:spcPct val="0"/>
              </a:spcBef>
            </a:pPr>
            <a:r>
              <a:rPr lang="en-US" b="true" sz="1851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GET PAID + TRACK EVERYTHING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725225" y="8343900"/>
            <a:ext cx="8858250" cy="666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34"/>
              </a:lnSpc>
              <a:spcBef>
                <a:spcPct val="0"/>
              </a:spcBef>
            </a:pPr>
            <a:r>
              <a:rPr lang="en-US" sz="1919" spc="-122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Build a free profile in about 3 minutes. Brands search by niche, audience &amp; location. Accept real briefs with rates and deadlines. Get paid and track everything in your dashboard.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5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1377042" y="-754828"/>
            <a:ext cx="12077388" cy="11796656"/>
            <a:chOff x="0" y="0"/>
            <a:chExt cx="545959" cy="533268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545959" cy="533268"/>
            </a:xfrm>
            <a:custGeom>
              <a:avLst/>
              <a:gdLst/>
              <a:ahLst/>
              <a:cxnLst/>
              <a:rect r="r" b="b" t="t" l="l"/>
              <a:pathLst>
                <a:path h="533268" w="545959">
                  <a:moveTo>
                    <a:pt x="0" y="0"/>
                  </a:moveTo>
                  <a:lnTo>
                    <a:pt x="545959" y="0"/>
                  </a:lnTo>
                  <a:lnTo>
                    <a:pt x="545959" y="533268"/>
                  </a:lnTo>
                  <a:lnTo>
                    <a:pt x="0" y="533268"/>
                  </a:lnTo>
                  <a:close/>
                </a:path>
              </a:pathLst>
            </a:custGeom>
            <a:blipFill>
              <a:blip r:embed="rId2"/>
              <a:stretch>
                <a:fillRect l="0" t="-26715" r="0" b="-26715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1182171" y="1821138"/>
            <a:ext cx="5610894" cy="6947618"/>
            <a:chOff x="0" y="0"/>
            <a:chExt cx="1668363" cy="206582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668363" cy="2065829"/>
            </a:xfrm>
            <a:custGeom>
              <a:avLst/>
              <a:gdLst/>
              <a:ahLst/>
              <a:cxnLst/>
              <a:rect r="r" b="b" t="t" l="l"/>
              <a:pathLst>
                <a:path h="2065829" w="1668363">
                  <a:moveTo>
                    <a:pt x="0" y="0"/>
                  </a:moveTo>
                  <a:lnTo>
                    <a:pt x="1668363" y="0"/>
                  </a:lnTo>
                  <a:lnTo>
                    <a:pt x="1668363" y="2065829"/>
                  </a:lnTo>
                  <a:lnTo>
                    <a:pt x="0" y="206582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1668363" cy="21039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378276" y="2017592"/>
            <a:ext cx="5218683" cy="5427452"/>
            <a:chOff x="0" y="0"/>
            <a:chExt cx="519258" cy="540031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519258" cy="540031"/>
            </a:xfrm>
            <a:custGeom>
              <a:avLst/>
              <a:gdLst/>
              <a:ahLst/>
              <a:cxnLst/>
              <a:rect r="r" b="b" t="t" l="l"/>
              <a:pathLst>
                <a:path h="540031" w="519258">
                  <a:moveTo>
                    <a:pt x="0" y="0"/>
                  </a:moveTo>
                  <a:lnTo>
                    <a:pt x="519258" y="0"/>
                  </a:lnTo>
                  <a:lnTo>
                    <a:pt x="519258" y="540031"/>
                  </a:lnTo>
                  <a:lnTo>
                    <a:pt x="0" y="540031"/>
                  </a:lnTo>
                  <a:close/>
                </a:path>
              </a:pathLst>
            </a:custGeom>
            <a:blipFill>
              <a:blip r:embed="rId3"/>
              <a:stretch>
                <a:fillRect l="0" t="-14424" r="0" b="-14424"/>
              </a:stretch>
            </a:blipFill>
          </p:spPr>
        </p:sp>
      </p:grpSp>
      <p:sp>
        <p:nvSpPr>
          <p:cNvPr name="Freeform 9" id="9"/>
          <p:cNvSpPr/>
          <p:nvPr/>
        </p:nvSpPr>
        <p:spPr>
          <a:xfrm flipH="false" flipV="false" rot="0">
            <a:off x="11624271" y="2588407"/>
            <a:ext cx="351530" cy="351530"/>
          </a:xfrm>
          <a:custGeom>
            <a:avLst/>
            <a:gdLst/>
            <a:ahLst/>
            <a:cxnLst/>
            <a:rect r="r" b="b" t="t" l="l"/>
            <a:pathLst>
              <a:path h="351530" w="351530">
                <a:moveTo>
                  <a:pt x="0" y="0"/>
                </a:moveTo>
                <a:lnTo>
                  <a:pt x="351530" y="0"/>
                </a:lnTo>
                <a:lnTo>
                  <a:pt x="351530" y="351530"/>
                </a:lnTo>
                <a:lnTo>
                  <a:pt x="0" y="351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1624271" y="4416037"/>
            <a:ext cx="351530" cy="351530"/>
          </a:xfrm>
          <a:custGeom>
            <a:avLst/>
            <a:gdLst/>
            <a:ahLst/>
            <a:cxnLst/>
            <a:rect r="r" b="b" t="t" l="l"/>
            <a:pathLst>
              <a:path h="351530" w="351530">
                <a:moveTo>
                  <a:pt x="0" y="0"/>
                </a:moveTo>
                <a:lnTo>
                  <a:pt x="351530" y="0"/>
                </a:lnTo>
                <a:lnTo>
                  <a:pt x="351530" y="351531"/>
                </a:lnTo>
                <a:lnTo>
                  <a:pt x="0" y="3515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1624271" y="6221977"/>
            <a:ext cx="351530" cy="351530"/>
          </a:xfrm>
          <a:custGeom>
            <a:avLst/>
            <a:gdLst/>
            <a:ahLst/>
            <a:cxnLst/>
            <a:rect r="r" b="b" t="t" l="l"/>
            <a:pathLst>
              <a:path h="351530" w="351530">
                <a:moveTo>
                  <a:pt x="0" y="0"/>
                </a:moveTo>
                <a:lnTo>
                  <a:pt x="351530" y="0"/>
                </a:lnTo>
                <a:lnTo>
                  <a:pt x="351530" y="351531"/>
                </a:lnTo>
                <a:lnTo>
                  <a:pt x="0" y="351531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624271" y="8027917"/>
            <a:ext cx="351530" cy="351530"/>
          </a:xfrm>
          <a:custGeom>
            <a:avLst/>
            <a:gdLst/>
            <a:ahLst/>
            <a:cxnLst/>
            <a:rect r="r" b="b" t="t" l="l"/>
            <a:pathLst>
              <a:path h="351530" w="351530">
                <a:moveTo>
                  <a:pt x="0" y="0"/>
                </a:moveTo>
                <a:lnTo>
                  <a:pt x="351530" y="0"/>
                </a:lnTo>
                <a:lnTo>
                  <a:pt x="351530" y="351530"/>
                </a:lnTo>
                <a:lnTo>
                  <a:pt x="0" y="351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4826864" y="3488550"/>
            <a:ext cx="351530" cy="351530"/>
          </a:xfrm>
          <a:custGeom>
            <a:avLst/>
            <a:gdLst/>
            <a:ahLst/>
            <a:cxnLst/>
            <a:rect r="r" b="b" t="t" l="l"/>
            <a:pathLst>
              <a:path h="351530" w="351530">
                <a:moveTo>
                  <a:pt x="0" y="0"/>
                </a:moveTo>
                <a:lnTo>
                  <a:pt x="351530" y="0"/>
                </a:lnTo>
                <a:lnTo>
                  <a:pt x="351530" y="351530"/>
                </a:lnTo>
                <a:lnTo>
                  <a:pt x="0" y="351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4803612" y="5294890"/>
            <a:ext cx="351530" cy="351530"/>
          </a:xfrm>
          <a:custGeom>
            <a:avLst/>
            <a:gdLst/>
            <a:ahLst/>
            <a:cxnLst/>
            <a:rect r="r" b="b" t="t" l="l"/>
            <a:pathLst>
              <a:path h="351530" w="351530">
                <a:moveTo>
                  <a:pt x="0" y="0"/>
                </a:moveTo>
                <a:lnTo>
                  <a:pt x="351530" y="0"/>
                </a:lnTo>
                <a:lnTo>
                  <a:pt x="351530" y="351530"/>
                </a:lnTo>
                <a:lnTo>
                  <a:pt x="0" y="351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803612" y="7069197"/>
            <a:ext cx="351530" cy="351530"/>
          </a:xfrm>
          <a:custGeom>
            <a:avLst/>
            <a:gdLst/>
            <a:ahLst/>
            <a:cxnLst/>
            <a:rect r="r" b="b" t="t" l="l"/>
            <a:pathLst>
              <a:path h="351530" w="351530">
                <a:moveTo>
                  <a:pt x="0" y="0"/>
                </a:moveTo>
                <a:lnTo>
                  <a:pt x="351530" y="0"/>
                </a:lnTo>
                <a:lnTo>
                  <a:pt x="351530" y="351530"/>
                </a:lnTo>
                <a:lnTo>
                  <a:pt x="0" y="351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803612" y="8906770"/>
            <a:ext cx="351530" cy="351530"/>
          </a:xfrm>
          <a:custGeom>
            <a:avLst/>
            <a:gdLst/>
            <a:ahLst/>
            <a:cxnLst/>
            <a:rect r="r" b="b" t="t" l="l"/>
            <a:pathLst>
              <a:path h="351530" w="351530">
                <a:moveTo>
                  <a:pt x="0" y="0"/>
                </a:moveTo>
                <a:lnTo>
                  <a:pt x="351530" y="0"/>
                </a:lnTo>
                <a:lnTo>
                  <a:pt x="351530" y="351530"/>
                </a:lnTo>
                <a:lnTo>
                  <a:pt x="0" y="35153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7" id="17"/>
          <p:cNvSpPr txBox="true"/>
          <p:nvPr/>
        </p:nvSpPr>
        <p:spPr>
          <a:xfrm rot="-5400000">
            <a:off x="4032976" y="3619500"/>
            <a:ext cx="9629775" cy="3057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1372"/>
              </a:lnSpc>
              <a:spcBef>
                <a:spcPct val="0"/>
              </a:spcBef>
            </a:pPr>
            <a:r>
              <a:rPr lang="en-US" sz="11724" spc="-1137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YOUR CREATOR PAGE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131997" y="2581275"/>
            <a:ext cx="2676525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5"/>
              </a:lnSpc>
              <a:spcBef>
                <a:spcPct val="0"/>
              </a:spcBef>
            </a:pPr>
            <a:r>
              <a:rPr lang="en-US" b="true" sz="1610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REPLACE YOUR MEDIA KIT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5295605" y="3486150"/>
            <a:ext cx="2133600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064"/>
              </a:lnSpc>
              <a:spcBef>
                <a:spcPct val="0"/>
              </a:spcBef>
            </a:pPr>
            <a:r>
              <a:rPr lang="en-US" b="true" sz="1563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ONE PORTFOLIO LINK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31997" y="4391025"/>
            <a:ext cx="2676525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32"/>
              </a:lnSpc>
              <a:spcBef>
                <a:spcPct val="0"/>
              </a:spcBef>
            </a:pPr>
            <a:r>
              <a:rPr lang="en-US" b="true" sz="1691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SHOW YOUR BEST WORK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5274863" y="5276850"/>
            <a:ext cx="213360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YOUR NICHES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131997" y="6191250"/>
            <a:ext cx="2676525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68"/>
              </a:lnSpc>
              <a:spcBef>
                <a:spcPct val="0"/>
              </a:spcBef>
            </a:pPr>
            <a:r>
              <a:rPr lang="en-US" b="true" sz="1945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PAST PARTNERSHIPS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295605" y="7096125"/>
            <a:ext cx="2133600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282"/>
              </a:lnSpc>
              <a:spcBef>
                <a:spcPct val="0"/>
              </a:spcBef>
            </a:pPr>
            <a:r>
              <a:rPr lang="en-US" b="true" sz="1728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BRANDS SEE IT ALL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131997" y="8010525"/>
            <a:ext cx="2676525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94"/>
              </a:lnSpc>
              <a:spcBef>
                <a:spcPct val="0"/>
              </a:spcBef>
            </a:pPr>
            <a:r>
              <a:rPr lang="en-US" b="true" sz="1814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NO MORE SLIDE DECKS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5274863" y="8896350"/>
            <a:ext cx="270510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SHARE ANYWHERE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003507" y="838200"/>
            <a:ext cx="1343025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94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1648406" y="-152380"/>
            <a:ext cx="7542816" cy="6947618"/>
            <a:chOff x="0" y="0"/>
            <a:chExt cx="2242807" cy="2065829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242807" cy="2065829"/>
            </a:xfrm>
            <a:custGeom>
              <a:avLst/>
              <a:gdLst/>
              <a:ahLst/>
              <a:cxnLst/>
              <a:rect r="r" b="b" t="t" l="l"/>
              <a:pathLst>
                <a:path h="2065829" w="2242807">
                  <a:moveTo>
                    <a:pt x="0" y="0"/>
                  </a:moveTo>
                  <a:lnTo>
                    <a:pt x="2242807" y="0"/>
                  </a:lnTo>
                  <a:lnTo>
                    <a:pt x="2242807" y="2065829"/>
                  </a:lnTo>
                  <a:lnTo>
                    <a:pt x="0" y="2065829"/>
                  </a:lnTo>
                  <a:close/>
                </a:path>
              </a:pathLst>
            </a:custGeom>
            <a:solidFill>
              <a:srgbClr val="000000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2242807" cy="21039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028700" y="7586943"/>
            <a:ext cx="3561721" cy="794307"/>
            <a:chOff x="0" y="0"/>
            <a:chExt cx="938066" cy="209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938066" cy="209200"/>
            </a:xfrm>
            <a:custGeom>
              <a:avLst/>
              <a:gdLst/>
              <a:ahLst/>
              <a:cxnLst/>
              <a:rect r="r" b="b" t="t" l="l"/>
              <a:pathLst>
                <a:path h="209200" w="938066">
                  <a:moveTo>
                    <a:pt x="65209" y="0"/>
                  </a:moveTo>
                  <a:lnTo>
                    <a:pt x="872857" y="0"/>
                  </a:lnTo>
                  <a:cubicBezTo>
                    <a:pt x="908871" y="0"/>
                    <a:pt x="938066" y="29195"/>
                    <a:pt x="938066" y="65209"/>
                  </a:cubicBezTo>
                  <a:lnTo>
                    <a:pt x="938066" y="143991"/>
                  </a:lnTo>
                  <a:cubicBezTo>
                    <a:pt x="938066" y="161286"/>
                    <a:pt x="931196" y="177872"/>
                    <a:pt x="918967" y="190101"/>
                  </a:cubicBezTo>
                  <a:cubicBezTo>
                    <a:pt x="906738" y="202330"/>
                    <a:pt x="890152" y="209200"/>
                    <a:pt x="872857" y="209200"/>
                  </a:cubicBezTo>
                  <a:lnTo>
                    <a:pt x="65209" y="209200"/>
                  </a:lnTo>
                  <a:cubicBezTo>
                    <a:pt x="29195" y="209200"/>
                    <a:pt x="0" y="180005"/>
                    <a:pt x="0" y="143991"/>
                  </a:cubicBezTo>
                  <a:lnTo>
                    <a:pt x="0" y="65209"/>
                  </a:lnTo>
                  <a:cubicBezTo>
                    <a:pt x="0" y="47915"/>
                    <a:pt x="6870" y="31329"/>
                    <a:pt x="19099" y="19099"/>
                  </a:cubicBezTo>
                  <a:cubicBezTo>
                    <a:pt x="31329" y="6870"/>
                    <a:pt x="47915" y="0"/>
                    <a:pt x="65209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938066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28700" y="8463993"/>
            <a:ext cx="7047241" cy="794307"/>
            <a:chOff x="0" y="0"/>
            <a:chExt cx="1856064" cy="209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856064" cy="209200"/>
            </a:xfrm>
            <a:custGeom>
              <a:avLst/>
              <a:gdLst/>
              <a:ahLst/>
              <a:cxnLst/>
              <a:rect r="r" b="b" t="t" l="l"/>
              <a:pathLst>
                <a:path h="209200" w="1856064">
                  <a:moveTo>
                    <a:pt x="32957" y="0"/>
                  </a:moveTo>
                  <a:lnTo>
                    <a:pt x="1823106" y="0"/>
                  </a:lnTo>
                  <a:cubicBezTo>
                    <a:pt x="1841308" y="0"/>
                    <a:pt x="1856064" y="14755"/>
                    <a:pt x="1856064" y="32957"/>
                  </a:cubicBezTo>
                  <a:lnTo>
                    <a:pt x="1856064" y="176243"/>
                  </a:lnTo>
                  <a:cubicBezTo>
                    <a:pt x="1856064" y="184984"/>
                    <a:pt x="1852591" y="193367"/>
                    <a:pt x="1846411" y="199547"/>
                  </a:cubicBezTo>
                  <a:cubicBezTo>
                    <a:pt x="1840230" y="205728"/>
                    <a:pt x="1831847" y="209200"/>
                    <a:pt x="1823106" y="209200"/>
                  </a:cubicBezTo>
                  <a:lnTo>
                    <a:pt x="32957" y="209200"/>
                  </a:lnTo>
                  <a:cubicBezTo>
                    <a:pt x="14755" y="209200"/>
                    <a:pt x="0" y="194445"/>
                    <a:pt x="0" y="176243"/>
                  </a:cubicBezTo>
                  <a:lnTo>
                    <a:pt x="0" y="32957"/>
                  </a:lnTo>
                  <a:cubicBezTo>
                    <a:pt x="0" y="24216"/>
                    <a:pt x="3472" y="15834"/>
                    <a:pt x="9653" y="9653"/>
                  </a:cubicBezTo>
                  <a:cubicBezTo>
                    <a:pt x="15834" y="3472"/>
                    <a:pt x="24216" y="0"/>
                    <a:pt x="32957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856064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4637891" y="7586943"/>
            <a:ext cx="3438050" cy="794307"/>
            <a:chOff x="0" y="0"/>
            <a:chExt cx="905495" cy="209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905495" cy="209200"/>
            </a:xfrm>
            <a:custGeom>
              <a:avLst/>
              <a:gdLst/>
              <a:ahLst/>
              <a:cxnLst/>
              <a:rect r="r" b="b" t="t" l="l"/>
              <a:pathLst>
                <a:path h="209200" w="905495">
                  <a:moveTo>
                    <a:pt x="67555" y="0"/>
                  </a:moveTo>
                  <a:lnTo>
                    <a:pt x="837940" y="0"/>
                  </a:lnTo>
                  <a:cubicBezTo>
                    <a:pt x="855856" y="0"/>
                    <a:pt x="873039" y="7117"/>
                    <a:pt x="885708" y="19786"/>
                  </a:cubicBezTo>
                  <a:cubicBezTo>
                    <a:pt x="898377" y="32455"/>
                    <a:pt x="905495" y="49638"/>
                    <a:pt x="905495" y="67555"/>
                  </a:cubicBezTo>
                  <a:lnTo>
                    <a:pt x="905495" y="141645"/>
                  </a:lnTo>
                  <a:cubicBezTo>
                    <a:pt x="905495" y="178955"/>
                    <a:pt x="875249" y="209200"/>
                    <a:pt x="837940" y="209200"/>
                  </a:cubicBezTo>
                  <a:lnTo>
                    <a:pt x="67555" y="209200"/>
                  </a:lnTo>
                  <a:cubicBezTo>
                    <a:pt x="30245" y="209200"/>
                    <a:pt x="0" y="178955"/>
                    <a:pt x="0" y="141645"/>
                  </a:cubicBezTo>
                  <a:lnTo>
                    <a:pt x="0" y="67555"/>
                  </a:lnTo>
                  <a:cubicBezTo>
                    <a:pt x="0" y="30245"/>
                    <a:pt x="30245" y="0"/>
                    <a:pt x="67555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90549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5999401" y="8515262"/>
            <a:ext cx="2028570" cy="691768"/>
            <a:chOff x="0" y="0"/>
            <a:chExt cx="534274" cy="182194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34274" cy="182194"/>
            </a:xfrm>
            <a:custGeom>
              <a:avLst/>
              <a:gdLst/>
              <a:ahLst/>
              <a:cxnLst/>
              <a:rect r="r" b="b" t="t" l="l"/>
              <a:pathLst>
                <a:path h="182194" w="534274">
                  <a:moveTo>
                    <a:pt x="91097" y="0"/>
                  </a:moveTo>
                  <a:lnTo>
                    <a:pt x="443177" y="0"/>
                  </a:lnTo>
                  <a:cubicBezTo>
                    <a:pt x="467337" y="0"/>
                    <a:pt x="490508" y="9598"/>
                    <a:pt x="507592" y="26682"/>
                  </a:cubicBezTo>
                  <a:cubicBezTo>
                    <a:pt x="524676" y="43766"/>
                    <a:pt x="534274" y="66937"/>
                    <a:pt x="534274" y="91097"/>
                  </a:cubicBezTo>
                  <a:lnTo>
                    <a:pt x="534274" y="91097"/>
                  </a:lnTo>
                  <a:cubicBezTo>
                    <a:pt x="534274" y="141409"/>
                    <a:pt x="493488" y="182194"/>
                    <a:pt x="443177" y="182194"/>
                  </a:cubicBezTo>
                  <a:lnTo>
                    <a:pt x="91097" y="182194"/>
                  </a:lnTo>
                  <a:cubicBezTo>
                    <a:pt x="40786" y="182194"/>
                    <a:pt x="0" y="141409"/>
                    <a:pt x="0" y="91097"/>
                  </a:cubicBezTo>
                  <a:lnTo>
                    <a:pt x="0" y="91097"/>
                  </a:lnTo>
                  <a:cubicBezTo>
                    <a:pt x="0" y="40786"/>
                    <a:pt x="40786" y="0"/>
                    <a:pt x="91097" y="0"/>
                  </a:cubicBezTo>
                  <a:close/>
                </a:path>
              </a:pathLst>
            </a:custGeom>
            <a:solidFill>
              <a:srgbClr val="195FFA"/>
            </a:solidFill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38100"/>
              <a:ext cx="534274" cy="22029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11647862" y="5143500"/>
            <a:ext cx="7324671" cy="5682814"/>
            <a:chOff x="0" y="0"/>
            <a:chExt cx="717328" cy="556536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717328" cy="556536"/>
            </a:xfrm>
            <a:custGeom>
              <a:avLst/>
              <a:gdLst/>
              <a:ahLst/>
              <a:cxnLst/>
              <a:rect r="r" b="b" t="t" l="l"/>
              <a:pathLst>
                <a:path h="556536" w="717328">
                  <a:moveTo>
                    <a:pt x="0" y="0"/>
                  </a:moveTo>
                  <a:lnTo>
                    <a:pt x="717328" y="0"/>
                  </a:lnTo>
                  <a:lnTo>
                    <a:pt x="717328" y="556536"/>
                  </a:lnTo>
                  <a:lnTo>
                    <a:pt x="0" y="556536"/>
                  </a:lnTo>
                  <a:close/>
                </a:path>
              </a:pathLst>
            </a:custGeom>
            <a:blipFill>
              <a:blip r:embed="rId2"/>
              <a:stretch>
                <a:fillRect l="0" t="-21421" r="0" b="-72036"/>
              </a:stretch>
            </a:blipFill>
          </p:spPr>
        </p:sp>
      </p:grpSp>
      <p:sp>
        <p:nvSpPr>
          <p:cNvPr name="TextBox 19" id="19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003507" y="838200"/>
            <a:ext cx="1343025" cy="674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94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028700" y="2286000"/>
            <a:ext cx="9486900" cy="4514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1649"/>
              </a:lnSpc>
              <a:spcBef>
                <a:spcPct val="0"/>
              </a:spcBef>
            </a:pPr>
            <a:r>
              <a:rPr lang="en-US" sz="12009" spc="-1164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YOUR SHOP LINK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188827" y="7791450"/>
            <a:ext cx="33051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FAVORITE PICKS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14839" y="8667750"/>
            <a:ext cx="470535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AFFILIATE LINKS IN ONE PAGE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4798018" y="7791450"/>
            <a:ext cx="312420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BRAND PARTNERSHIPS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820406" y="2752725"/>
            <a:ext cx="4448175" cy="134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Your favorite picks, brand partnerships, and affiliate links live on one page - influoai.co/shop/yourname. Share it anywhere.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2820406" y="2181225"/>
            <a:ext cx="44481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ALL YOUR LINKS IN ONE PLACE</a:t>
            </a:r>
          </a:p>
        </p:txBody>
      </p:sp>
      <p:sp>
        <p:nvSpPr>
          <p:cNvPr name="AutoShape 28" id="28"/>
          <p:cNvSpPr/>
          <p:nvPr/>
        </p:nvSpPr>
        <p:spPr>
          <a:xfrm>
            <a:off x="6330444" y="8861146"/>
            <a:ext cx="1366483" cy="0"/>
          </a:xfrm>
          <a:prstGeom prst="line">
            <a:avLst/>
          </a:prstGeom>
          <a:ln cap="flat" w="47625">
            <a:solidFill>
              <a:srgbClr val="FFF4E2"/>
            </a:solidFill>
            <a:prstDash val="solid"/>
            <a:headEnd type="none" len="sm" w="sm"/>
            <a:tailEnd type="arrow" len="sm" w="med"/>
          </a:ln>
        </p:spPr>
      </p:sp>
      <p:sp>
        <p:nvSpPr>
          <p:cNvPr name="Freeform 29" id="29"/>
          <p:cNvSpPr/>
          <p:nvPr/>
        </p:nvSpPr>
        <p:spPr>
          <a:xfrm flipH="false" flipV="false" rot="0">
            <a:off x="9514823" y="4092012"/>
            <a:ext cx="992272" cy="992272"/>
          </a:xfrm>
          <a:custGeom>
            <a:avLst/>
            <a:gdLst/>
            <a:ahLst/>
            <a:cxnLst/>
            <a:rect r="r" b="b" t="t" l="l"/>
            <a:pathLst>
              <a:path h="992272" w="992272">
                <a:moveTo>
                  <a:pt x="0" y="0"/>
                </a:moveTo>
                <a:lnTo>
                  <a:pt x="992272" y="0"/>
                </a:lnTo>
                <a:lnTo>
                  <a:pt x="992272" y="992272"/>
                </a:lnTo>
                <a:lnTo>
                  <a:pt x="0" y="9922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5400000">
            <a:off x="12498397" y="-4782347"/>
            <a:ext cx="8048897" cy="10015596"/>
          </a:xfrm>
          <a:custGeom>
            <a:avLst/>
            <a:gdLst/>
            <a:ahLst/>
            <a:cxnLst/>
            <a:rect r="r" b="b" t="t" l="l"/>
            <a:pathLst>
              <a:path h="10015596" w="8048897">
                <a:moveTo>
                  <a:pt x="0" y="0"/>
                </a:moveTo>
                <a:lnTo>
                  <a:pt x="8048897" y="0"/>
                </a:lnTo>
                <a:lnTo>
                  <a:pt x="8048897" y="10015596"/>
                </a:lnTo>
                <a:lnTo>
                  <a:pt x="0" y="1001559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35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496987" y="631546"/>
            <a:ext cx="17294025" cy="794307"/>
            <a:chOff x="0" y="0"/>
            <a:chExt cx="4554805" cy="20920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554805" cy="209200"/>
            </a:xfrm>
            <a:custGeom>
              <a:avLst/>
              <a:gdLst/>
              <a:ahLst/>
              <a:cxnLst/>
              <a:rect r="r" b="b" t="t" l="l"/>
              <a:pathLst>
                <a:path h="209200" w="4554805">
                  <a:moveTo>
                    <a:pt x="13430" y="0"/>
                  </a:moveTo>
                  <a:lnTo>
                    <a:pt x="4541375" y="0"/>
                  </a:lnTo>
                  <a:cubicBezTo>
                    <a:pt x="4544937" y="0"/>
                    <a:pt x="4548353" y="1415"/>
                    <a:pt x="4550871" y="3934"/>
                  </a:cubicBezTo>
                  <a:cubicBezTo>
                    <a:pt x="4553390" y="6452"/>
                    <a:pt x="4554805" y="9868"/>
                    <a:pt x="4554805" y="13430"/>
                  </a:cubicBezTo>
                  <a:lnTo>
                    <a:pt x="4554805" y="195770"/>
                  </a:lnTo>
                  <a:cubicBezTo>
                    <a:pt x="4554805" y="199332"/>
                    <a:pt x="4553390" y="202748"/>
                    <a:pt x="4550871" y="205267"/>
                  </a:cubicBezTo>
                  <a:cubicBezTo>
                    <a:pt x="4548353" y="207785"/>
                    <a:pt x="4544937" y="209200"/>
                    <a:pt x="4541375" y="209200"/>
                  </a:cubicBezTo>
                  <a:lnTo>
                    <a:pt x="13430" y="209200"/>
                  </a:lnTo>
                  <a:cubicBezTo>
                    <a:pt x="9868" y="209200"/>
                    <a:pt x="6452" y="207785"/>
                    <a:pt x="3934" y="205267"/>
                  </a:cubicBezTo>
                  <a:cubicBezTo>
                    <a:pt x="1415" y="202748"/>
                    <a:pt x="0" y="199332"/>
                    <a:pt x="0" y="195770"/>
                  </a:cubicBezTo>
                  <a:lnTo>
                    <a:pt x="0" y="13430"/>
                  </a:lnTo>
                  <a:cubicBezTo>
                    <a:pt x="0" y="9868"/>
                    <a:pt x="1415" y="6452"/>
                    <a:pt x="3934" y="3934"/>
                  </a:cubicBezTo>
                  <a:cubicBezTo>
                    <a:pt x="6452" y="1415"/>
                    <a:pt x="9868" y="0"/>
                    <a:pt x="13430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55480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4881247" y="4459449"/>
            <a:ext cx="8322116" cy="5827551"/>
            <a:chOff x="0" y="0"/>
            <a:chExt cx="815011" cy="57071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815011" cy="570710"/>
            </a:xfrm>
            <a:custGeom>
              <a:avLst/>
              <a:gdLst/>
              <a:ahLst/>
              <a:cxnLst/>
              <a:rect r="r" b="b" t="t" l="l"/>
              <a:pathLst>
                <a:path h="570710" w="815011">
                  <a:moveTo>
                    <a:pt x="0" y="0"/>
                  </a:moveTo>
                  <a:lnTo>
                    <a:pt x="815011" y="0"/>
                  </a:lnTo>
                  <a:lnTo>
                    <a:pt x="815011" y="570710"/>
                  </a:lnTo>
                  <a:lnTo>
                    <a:pt x="0" y="570710"/>
                  </a:lnTo>
                  <a:close/>
                </a:path>
              </a:pathLst>
            </a:custGeom>
            <a:blipFill>
              <a:blip r:embed="rId4"/>
              <a:stretch>
                <a:fillRect l="0" t="-29907" r="0" b="-84107"/>
              </a:stretch>
            </a:blipFill>
          </p:spPr>
        </p:sp>
      </p:grpSp>
      <p:grpSp>
        <p:nvGrpSpPr>
          <p:cNvPr name="Group 8" id="8"/>
          <p:cNvGrpSpPr/>
          <p:nvPr/>
        </p:nvGrpSpPr>
        <p:grpSpPr>
          <a:xfrm rot="0">
            <a:off x="13858941" y="6089632"/>
            <a:ext cx="2663904" cy="794307"/>
            <a:chOff x="0" y="0"/>
            <a:chExt cx="701604" cy="209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701604" cy="209200"/>
            </a:xfrm>
            <a:custGeom>
              <a:avLst/>
              <a:gdLst/>
              <a:ahLst/>
              <a:cxnLst/>
              <a:rect r="r" b="b" t="t" l="l"/>
              <a:pathLst>
                <a:path h="209200" w="701604">
                  <a:moveTo>
                    <a:pt x="87187" y="0"/>
                  </a:moveTo>
                  <a:lnTo>
                    <a:pt x="614417" y="0"/>
                  </a:lnTo>
                  <a:cubicBezTo>
                    <a:pt x="637541" y="0"/>
                    <a:pt x="659717" y="9186"/>
                    <a:pt x="676068" y="25536"/>
                  </a:cubicBezTo>
                  <a:cubicBezTo>
                    <a:pt x="692419" y="41887"/>
                    <a:pt x="701604" y="64064"/>
                    <a:pt x="701604" y="87187"/>
                  </a:cubicBezTo>
                  <a:lnTo>
                    <a:pt x="701604" y="122013"/>
                  </a:lnTo>
                  <a:cubicBezTo>
                    <a:pt x="701604" y="145137"/>
                    <a:pt x="692419" y="167313"/>
                    <a:pt x="676068" y="183664"/>
                  </a:cubicBezTo>
                  <a:cubicBezTo>
                    <a:pt x="659717" y="200015"/>
                    <a:pt x="637541" y="209200"/>
                    <a:pt x="614417" y="209200"/>
                  </a:cubicBezTo>
                  <a:lnTo>
                    <a:pt x="87187" y="209200"/>
                  </a:lnTo>
                  <a:cubicBezTo>
                    <a:pt x="64064" y="209200"/>
                    <a:pt x="41887" y="200015"/>
                    <a:pt x="25536" y="183664"/>
                  </a:cubicBezTo>
                  <a:cubicBezTo>
                    <a:pt x="9186" y="167313"/>
                    <a:pt x="0" y="145137"/>
                    <a:pt x="0" y="122013"/>
                  </a:cubicBezTo>
                  <a:lnTo>
                    <a:pt x="0" y="87187"/>
                  </a:lnTo>
                  <a:cubicBezTo>
                    <a:pt x="0" y="64064"/>
                    <a:pt x="9186" y="41887"/>
                    <a:pt x="25536" y="25536"/>
                  </a:cubicBezTo>
                  <a:cubicBezTo>
                    <a:pt x="41887" y="9186"/>
                    <a:pt x="64064" y="0"/>
                    <a:pt x="87187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701604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3858941" y="7955280"/>
            <a:ext cx="2899047" cy="794307"/>
            <a:chOff x="0" y="0"/>
            <a:chExt cx="763535" cy="2092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763535" cy="209200"/>
            </a:xfrm>
            <a:custGeom>
              <a:avLst/>
              <a:gdLst/>
              <a:ahLst/>
              <a:cxnLst/>
              <a:rect r="r" b="b" t="t" l="l"/>
              <a:pathLst>
                <a:path h="209200" w="763535">
                  <a:moveTo>
                    <a:pt x="80115" y="0"/>
                  </a:moveTo>
                  <a:lnTo>
                    <a:pt x="683420" y="0"/>
                  </a:lnTo>
                  <a:cubicBezTo>
                    <a:pt x="704668" y="0"/>
                    <a:pt x="725045" y="8441"/>
                    <a:pt x="740070" y="23465"/>
                  </a:cubicBezTo>
                  <a:cubicBezTo>
                    <a:pt x="755094" y="38490"/>
                    <a:pt x="763535" y="58867"/>
                    <a:pt x="763535" y="80115"/>
                  </a:cubicBezTo>
                  <a:lnTo>
                    <a:pt x="763535" y="129085"/>
                  </a:lnTo>
                  <a:cubicBezTo>
                    <a:pt x="763535" y="150333"/>
                    <a:pt x="755094" y="170711"/>
                    <a:pt x="740070" y="185735"/>
                  </a:cubicBezTo>
                  <a:cubicBezTo>
                    <a:pt x="725045" y="200760"/>
                    <a:pt x="704668" y="209200"/>
                    <a:pt x="683420" y="209200"/>
                  </a:cubicBezTo>
                  <a:lnTo>
                    <a:pt x="80115" y="209200"/>
                  </a:lnTo>
                  <a:cubicBezTo>
                    <a:pt x="58867" y="209200"/>
                    <a:pt x="38490" y="200760"/>
                    <a:pt x="23465" y="185735"/>
                  </a:cubicBezTo>
                  <a:cubicBezTo>
                    <a:pt x="8441" y="170711"/>
                    <a:pt x="0" y="150333"/>
                    <a:pt x="0" y="129085"/>
                  </a:cubicBezTo>
                  <a:lnTo>
                    <a:pt x="0" y="80115"/>
                  </a:lnTo>
                  <a:cubicBezTo>
                    <a:pt x="0" y="58867"/>
                    <a:pt x="8441" y="38490"/>
                    <a:pt x="23465" y="23465"/>
                  </a:cubicBezTo>
                  <a:cubicBezTo>
                    <a:pt x="38490" y="8441"/>
                    <a:pt x="58867" y="0"/>
                    <a:pt x="80115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3" id="13"/>
            <p:cNvSpPr txBox="true"/>
            <p:nvPr/>
          </p:nvSpPr>
          <p:spPr>
            <a:xfrm>
              <a:off x="0" y="-38100"/>
              <a:ext cx="76353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TextBox 14" id="14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003507" y="838200"/>
            <a:ext cx="1343025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94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17" id="17"/>
          <p:cNvSpPr txBox="true"/>
          <p:nvPr/>
        </p:nvSpPr>
        <p:spPr>
          <a:xfrm rot="-5400000">
            <a:off x="-1678662" y="5309389"/>
            <a:ext cx="7162800" cy="15604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1649"/>
              </a:lnSpc>
              <a:spcBef>
                <a:spcPct val="0"/>
              </a:spcBef>
            </a:pPr>
            <a:r>
              <a:rPr lang="en-US" sz="12009" spc="-116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GET PAID 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0751999" y="2638425"/>
            <a:ext cx="6191250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Add affiliate links and earn a commission on every click and sale they drive - automatically, on top of your flat fee. Watch earnings in your dashboard.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888216" y="2638425"/>
            <a:ext cx="44481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AFFILIATE EARNINGS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4060247" y="7048500"/>
            <a:ext cx="2886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i="true" spc="-128" strike="noStrike" u="none">
                <a:solidFill>
                  <a:srgbClr val="FFF4E2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on every click and sale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220375" y="6296025"/>
            <a:ext cx="230505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28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COMMISSION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060247" y="8924925"/>
            <a:ext cx="3200400" cy="333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51"/>
              </a:lnSpc>
              <a:spcBef>
                <a:spcPct val="0"/>
              </a:spcBef>
            </a:pPr>
            <a:r>
              <a:rPr lang="en-US" sz="1932" i="true" strike="noStrike" u="none">
                <a:solidFill>
                  <a:srgbClr val="FFF4E2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track earnings automatically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220375" y="8162925"/>
            <a:ext cx="2305050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DASHBOARD</a:t>
            </a:r>
          </a:p>
        </p:txBody>
      </p:sp>
      <p:sp>
        <p:nvSpPr>
          <p:cNvPr name="Freeform 24" id="24"/>
          <p:cNvSpPr/>
          <p:nvPr/>
        </p:nvSpPr>
        <p:spPr>
          <a:xfrm flipH="false" flipV="false" rot="0">
            <a:off x="1273252" y="2651867"/>
            <a:ext cx="992272" cy="992272"/>
          </a:xfrm>
          <a:custGeom>
            <a:avLst/>
            <a:gdLst/>
            <a:ahLst/>
            <a:cxnLst/>
            <a:rect r="r" b="b" t="t" l="l"/>
            <a:pathLst>
              <a:path h="992272" w="992272">
                <a:moveTo>
                  <a:pt x="0" y="0"/>
                </a:moveTo>
                <a:lnTo>
                  <a:pt x="992272" y="0"/>
                </a:lnTo>
                <a:lnTo>
                  <a:pt x="992272" y="992272"/>
                </a:lnTo>
                <a:lnTo>
                  <a:pt x="0" y="992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5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5495164" y="2497486"/>
            <a:ext cx="2792836" cy="7789514"/>
            <a:chOff x="0" y="0"/>
            <a:chExt cx="273511" cy="7628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273511" cy="762852"/>
            </a:xfrm>
            <a:custGeom>
              <a:avLst/>
              <a:gdLst/>
              <a:ahLst/>
              <a:cxnLst/>
              <a:rect r="r" b="b" t="t" l="l"/>
              <a:pathLst>
                <a:path h="762852" w="273511">
                  <a:moveTo>
                    <a:pt x="0" y="0"/>
                  </a:moveTo>
                  <a:lnTo>
                    <a:pt x="273511" y="0"/>
                  </a:lnTo>
                  <a:lnTo>
                    <a:pt x="273511" y="762852"/>
                  </a:lnTo>
                  <a:lnTo>
                    <a:pt x="0" y="762852"/>
                  </a:lnTo>
                  <a:close/>
                </a:path>
              </a:pathLst>
            </a:custGeom>
            <a:blipFill>
              <a:blip r:embed="rId2"/>
              <a:stretch>
                <a:fillRect l="-121298" t="-19764" r="0" b="0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0" y="1856679"/>
            <a:ext cx="2792836" cy="5827551"/>
            <a:chOff x="0" y="0"/>
            <a:chExt cx="273511" cy="57071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273511" cy="570710"/>
            </a:xfrm>
            <a:custGeom>
              <a:avLst/>
              <a:gdLst/>
              <a:ahLst/>
              <a:cxnLst/>
              <a:rect r="r" b="b" t="t" l="l"/>
              <a:pathLst>
                <a:path h="570710" w="273511">
                  <a:moveTo>
                    <a:pt x="0" y="0"/>
                  </a:moveTo>
                  <a:lnTo>
                    <a:pt x="273511" y="0"/>
                  </a:lnTo>
                  <a:lnTo>
                    <a:pt x="273511" y="570710"/>
                  </a:lnTo>
                  <a:lnTo>
                    <a:pt x="0" y="570710"/>
                  </a:lnTo>
                  <a:close/>
                </a:path>
              </a:pathLst>
            </a:custGeom>
            <a:blipFill>
              <a:blip r:embed="rId3"/>
              <a:stretch>
                <a:fillRect l="-19510" t="0" r="-19510" b="0"/>
              </a:stretch>
            </a:blipFill>
          </p:spPr>
        </p:sp>
      </p:grpSp>
      <p:grpSp>
        <p:nvGrpSpPr>
          <p:cNvPr name="Group 6" id="6"/>
          <p:cNvGrpSpPr/>
          <p:nvPr/>
        </p:nvGrpSpPr>
        <p:grpSpPr>
          <a:xfrm rot="0">
            <a:off x="496987" y="631546"/>
            <a:ext cx="17294025" cy="794307"/>
            <a:chOff x="0" y="0"/>
            <a:chExt cx="4554805" cy="2092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554805" cy="209200"/>
            </a:xfrm>
            <a:custGeom>
              <a:avLst/>
              <a:gdLst/>
              <a:ahLst/>
              <a:cxnLst/>
              <a:rect r="r" b="b" t="t" l="l"/>
              <a:pathLst>
                <a:path h="209200" w="4554805">
                  <a:moveTo>
                    <a:pt x="13430" y="0"/>
                  </a:moveTo>
                  <a:lnTo>
                    <a:pt x="4541375" y="0"/>
                  </a:lnTo>
                  <a:cubicBezTo>
                    <a:pt x="4544937" y="0"/>
                    <a:pt x="4548353" y="1415"/>
                    <a:pt x="4550871" y="3934"/>
                  </a:cubicBezTo>
                  <a:cubicBezTo>
                    <a:pt x="4553390" y="6452"/>
                    <a:pt x="4554805" y="9868"/>
                    <a:pt x="4554805" y="13430"/>
                  </a:cubicBezTo>
                  <a:lnTo>
                    <a:pt x="4554805" y="195770"/>
                  </a:lnTo>
                  <a:cubicBezTo>
                    <a:pt x="4554805" y="199332"/>
                    <a:pt x="4553390" y="202748"/>
                    <a:pt x="4550871" y="205267"/>
                  </a:cubicBezTo>
                  <a:cubicBezTo>
                    <a:pt x="4548353" y="207785"/>
                    <a:pt x="4544937" y="209200"/>
                    <a:pt x="4541375" y="209200"/>
                  </a:cubicBezTo>
                  <a:lnTo>
                    <a:pt x="13430" y="209200"/>
                  </a:lnTo>
                  <a:cubicBezTo>
                    <a:pt x="9868" y="209200"/>
                    <a:pt x="6452" y="207785"/>
                    <a:pt x="3934" y="205267"/>
                  </a:cubicBezTo>
                  <a:cubicBezTo>
                    <a:pt x="1415" y="202748"/>
                    <a:pt x="0" y="199332"/>
                    <a:pt x="0" y="195770"/>
                  </a:cubicBezTo>
                  <a:lnTo>
                    <a:pt x="0" y="13430"/>
                  </a:lnTo>
                  <a:cubicBezTo>
                    <a:pt x="0" y="9868"/>
                    <a:pt x="1415" y="6452"/>
                    <a:pt x="3934" y="3934"/>
                  </a:cubicBezTo>
                  <a:cubicBezTo>
                    <a:pt x="6452" y="1415"/>
                    <a:pt x="9868" y="0"/>
                    <a:pt x="13430" y="0"/>
                  </a:cubicBezTo>
                  <a:close/>
                </a:path>
              </a:pathLst>
            </a:custGeom>
            <a:ln w="19050" cap="rnd">
              <a:solidFill>
                <a:srgbClr val="FFF4E2"/>
              </a:solidFill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455480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TextBox 9" id="9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042798" y="2105025"/>
            <a:ext cx="9477375" cy="303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1649"/>
              </a:lnSpc>
              <a:spcBef>
                <a:spcPct val="0"/>
              </a:spcBef>
            </a:pPr>
            <a:r>
              <a:rPr lang="en-US" sz="12009" spc="-116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YOUR RATE IS YOUR RATE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4338483" y="7648575"/>
            <a:ext cx="5076825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Platform fees are charged to brands - never to you. You keep exactly what brands agree to pay.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4338483" y="7077075"/>
            <a:ext cx="38004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28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ZERO CREATOR FEES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16824" y="7648575"/>
            <a:ext cx="5076825" cy="100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No commission on your campaign earnings. What you negotiate is what you receive - simple as that.</a:t>
            </a:r>
          </a:p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Affiliate commission: 10%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9916824" y="7077075"/>
            <a:ext cx="38004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28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NO COMMISSION</a:t>
            </a:r>
          </a:p>
        </p:txBody>
      </p:sp>
      <p:sp>
        <p:nvSpPr>
          <p:cNvPr name="Freeform 16" id="16"/>
          <p:cNvSpPr/>
          <p:nvPr/>
        </p:nvSpPr>
        <p:spPr>
          <a:xfrm flipH="true" flipV="true" rot="0">
            <a:off x="4338483" y="6198886"/>
            <a:ext cx="649576" cy="649576"/>
          </a:xfrm>
          <a:custGeom>
            <a:avLst/>
            <a:gdLst/>
            <a:ahLst/>
            <a:cxnLst/>
            <a:rect r="r" b="b" t="t" l="l"/>
            <a:pathLst>
              <a:path h="649576" w="649576">
                <a:moveTo>
                  <a:pt x="649576" y="649576"/>
                </a:moveTo>
                <a:lnTo>
                  <a:pt x="0" y="649576"/>
                </a:lnTo>
                <a:lnTo>
                  <a:pt x="0" y="0"/>
                </a:lnTo>
                <a:lnTo>
                  <a:pt x="649576" y="0"/>
                </a:lnTo>
                <a:lnTo>
                  <a:pt x="649576" y="6495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true" flipV="true" rot="0">
            <a:off x="9916824" y="6198886"/>
            <a:ext cx="649576" cy="649576"/>
          </a:xfrm>
          <a:custGeom>
            <a:avLst/>
            <a:gdLst/>
            <a:ahLst/>
            <a:cxnLst/>
            <a:rect r="r" b="b" t="t" l="l"/>
            <a:pathLst>
              <a:path h="649576" w="649576">
                <a:moveTo>
                  <a:pt x="649576" y="649576"/>
                </a:moveTo>
                <a:lnTo>
                  <a:pt x="0" y="649576"/>
                </a:lnTo>
                <a:lnTo>
                  <a:pt x="0" y="0"/>
                </a:lnTo>
                <a:lnTo>
                  <a:pt x="649576" y="0"/>
                </a:lnTo>
                <a:lnTo>
                  <a:pt x="649576" y="649576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18" id="18"/>
          <p:cNvSpPr txBox="true"/>
          <p:nvPr/>
        </p:nvSpPr>
        <p:spPr>
          <a:xfrm rot="0">
            <a:off x="12174542" y="839153"/>
            <a:ext cx="1337414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</a:pPr>
            <a:r>
              <a:rPr lang="en-US" b="true" sz="2000" spc="-194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82154" y="6316588"/>
            <a:ext cx="19052309" cy="4245684"/>
            <a:chOff x="0" y="0"/>
            <a:chExt cx="1865853" cy="415793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865853" cy="415793"/>
            </a:xfrm>
            <a:custGeom>
              <a:avLst/>
              <a:gdLst/>
              <a:ahLst/>
              <a:cxnLst/>
              <a:rect r="r" b="b" t="t" l="l"/>
              <a:pathLst>
                <a:path h="415793" w="1865853">
                  <a:moveTo>
                    <a:pt x="0" y="0"/>
                  </a:moveTo>
                  <a:lnTo>
                    <a:pt x="1865853" y="0"/>
                  </a:lnTo>
                  <a:lnTo>
                    <a:pt x="1865853" y="415793"/>
                  </a:lnTo>
                  <a:lnTo>
                    <a:pt x="0" y="415793"/>
                  </a:lnTo>
                  <a:close/>
                </a:path>
              </a:pathLst>
            </a:custGeom>
            <a:blipFill>
              <a:blip r:embed="rId2"/>
              <a:stretch>
                <a:fillRect l="0" t="-108743" r="0" b="-108743"/>
              </a:stretch>
            </a:blipFill>
          </p:spPr>
        </p:sp>
      </p:grpSp>
      <p:sp>
        <p:nvSpPr>
          <p:cNvPr name="TextBox 4" id="4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2003507" y="839153"/>
            <a:ext cx="1337414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</a:pPr>
            <a:r>
              <a:rPr lang="en-US" b="true" sz="2000" spc="-194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9144000" y="2362200"/>
            <a:ext cx="8115300" cy="3038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11649"/>
              </a:lnSpc>
              <a:spcBef>
                <a:spcPct val="0"/>
              </a:spcBef>
            </a:pPr>
            <a:r>
              <a:rPr lang="en-US" sz="12009" spc="-1164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YOU'RE IN CONTROL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2409825"/>
            <a:ext cx="7181850" cy="134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Pick only the deals worth your time. Set your own price up front. Get only relevant offers - no spam. Accept, negotiate, or skip - your call. Optional Boost to appear first in searches.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3152524" y="4391025"/>
            <a:ext cx="1552575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i="true" spc="-128" strike="noStrike" u="none">
                <a:solidFill>
                  <a:srgbClr val="000000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accept, negotiate, skip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4391025"/>
            <a:ext cx="212407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SET YOUR PRICE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157408" y="4381500"/>
            <a:ext cx="1552575" cy="10096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i="true" spc="-128" strike="noStrike" u="none">
                <a:solidFill>
                  <a:srgbClr val="000000"/>
                </a:solidFill>
                <a:latin typeface="Public Sans Italics"/>
                <a:ea typeface="Public Sans Italics"/>
                <a:cs typeface="Public Sans Italics"/>
                <a:sym typeface="Public Sans Italics"/>
              </a:rPr>
              <a:t>appear first in searches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033584" y="4381500"/>
            <a:ext cx="138112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OPTIONAL BOOST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1028700" y="2063487"/>
            <a:ext cx="5243556" cy="7194813"/>
            <a:chOff x="0" y="0"/>
            <a:chExt cx="1668363" cy="228920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1668363" cy="2289202"/>
            </a:xfrm>
            <a:custGeom>
              <a:avLst/>
              <a:gdLst/>
              <a:ahLst/>
              <a:cxnLst/>
              <a:rect r="r" b="b" t="t" l="l"/>
              <a:pathLst>
                <a:path h="2289202" w="1668363">
                  <a:moveTo>
                    <a:pt x="0" y="0"/>
                  </a:moveTo>
                  <a:lnTo>
                    <a:pt x="1668363" y="0"/>
                  </a:lnTo>
                  <a:lnTo>
                    <a:pt x="1668363" y="2289202"/>
                  </a:lnTo>
                  <a:lnTo>
                    <a:pt x="0" y="2289202"/>
                  </a:lnTo>
                  <a:close/>
                </a:path>
              </a:pathLst>
            </a:custGeom>
            <a:solidFill>
              <a:srgbClr val="195FFA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1668363" cy="2327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1211967" y="2247079"/>
            <a:ext cx="4877022" cy="4323943"/>
            <a:chOff x="0" y="0"/>
            <a:chExt cx="519258" cy="460372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519258" cy="460372"/>
            </a:xfrm>
            <a:custGeom>
              <a:avLst/>
              <a:gdLst/>
              <a:ahLst/>
              <a:cxnLst/>
              <a:rect r="r" b="b" t="t" l="l"/>
              <a:pathLst>
                <a:path h="460372" w="519258">
                  <a:moveTo>
                    <a:pt x="0" y="0"/>
                  </a:moveTo>
                  <a:lnTo>
                    <a:pt x="519258" y="0"/>
                  </a:lnTo>
                  <a:lnTo>
                    <a:pt x="519258" y="460372"/>
                  </a:lnTo>
                  <a:lnTo>
                    <a:pt x="0" y="460372"/>
                  </a:lnTo>
                  <a:close/>
                </a:path>
              </a:pathLst>
            </a:custGeom>
            <a:blipFill>
              <a:blip r:embed="rId2"/>
              <a:stretch>
                <a:fillRect l="0" t="-25571" r="0" b="-25571"/>
              </a:stretch>
            </a:blipFill>
          </p:spPr>
        </p:sp>
      </p:grpSp>
      <p:grpSp>
        <p:nvGrpSpPr>
          <p:cNvPr name="Group 7" id="7"/>
          <p:cNvGrpSpPr/>
          <p:nvPr/>
        </p:nvGrpSpPr>
        <p:grpSpPr>
          <a:xfrm rot="0">
            <a:off x="6522949" y="2063487"/>
            <a:ext cx="5243556" cy="7194813"/>
            <a:chOff x="0" y="0"/>
            <a:chExt cx="1668363" cy="228920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668363" cy="2289202"/>
            </a:xfrm>
            <a:custGeom>
              <a:avLst/>
              <a:gdLst/>
              <a:ahLst/>
              <a:cxnLst/>
              <a:rect r="r" b="b" t="t" l="l"/>
              <a:pathLst>
                <a:path h="2289202" w="1668363">
                  <a:moveTo>
                    <a:pt x="0" y="0"/>
                  </a:moveTo>
                  <a:lnTo>
                    <a:pt x="1668363" y="0"/>
                  </a:lnTo>
                  <a:lnTo>
                    <a:pt x="1668363" y="2289202"/>
                  </a:lnTo>
                  <a:lnTo>
                    <a:pt x="0" y="2289202"/>
                  </a:lnTo>
                  <a:close/>
                </a:path>
              </a:pathLst>
            </a:custGeom>
            <a:solidFill>
              <a:srgbClr val="FFF4E2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38100"/>
              <a:ext cx="1668363" cy="2327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6706216" y="2247079"/>
            <a:ext cx="4877022" cy="4323943"/>
            <a:chOff x="0" y="0"/>
            <a:chExt cx="519258" cy="46037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519258" cy="460372"/>
            </a:xfrm>
            <a:custGeom>
              <a:avLst/>
              <a:gdLst/>
              <a:ahLst/>
              <a:cxnLst/>
              <a:rect r="r" b="b" t="t" l="l"/>
              <a:pathLst>
                <a:path h="460372" w="519258">
                  <a:moveTo>
                    <a:pt x="0" y="0"/>
                  </a:moveTo>
                  <a:lnTo>
                    <a:pt x="519258" y="0"/>
                  </a:lnTo>
                  <a:lnTo>
                    <a:pt x="519258" y="460372"/>
                  </a:lnTo>
                  <a:lnTo>
                    <a:pt x="0" y="460372"/>
                  </a:lnTo>
                  <a:close/>
                </a:path>
              </a:pathLst>
            </a:custGeom>
            <a:blipFill>
              <a:blip r:embed="rId3"/>
              <a:stretch>
                <a:fillRect l="0" t="-25571" r="0" b="-25571"/>
              </a:stretch>
            </a:blipFill>
          </p:spPr>
        </p:sp>
      </p:grpSp>
      <p:grpSp>
        <p:nvGrpSpPr>
          <p:cNvPr name="Group 12" id="12"/>
          <p:cNvGrpSpPr/>
          <p:nvPr/>
        </p:nvGrpSpPr>
        <p:grpSpPr>
          <a:xfrm rot="0">
            <a:off x="12014155" y="2063487"/>
            <a:ext cx="5243556" cy="7194813"/>
            <a:chOff x="0" y="0"/>
            <a:chExt cx="1668363" cy="228920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668363" cy="2289202"/>
            </a:xfrm>
            <a:custGeom>
              <a:avLst/>
              <a:gdLst/>
              <a:ahLst/>
              <a:cxnLst/>
              <a:rect r="r" b="b" t="t" l="l"/>
              <a:pathLst>
                <a:path h="2289202" w="1668363">
                  <a:moveTo>
                    <a:pt x="0" y="0"/>
                  </a:moveTo>
                  <a:lnTo>
                    <a:pt x="1668363" y="0"/>
                  </a:lnTo>
                  <a:lnTo>
                    <a:pt x="1668363" y="2289202"/>
                  </a:lnTo>
                  <a:lnTo>
                    <a:pt x="0" y="2289202"/>
                  </a:lnTo>
                  <a:close/>
                </a:path>
              </a:pathLst>
            </a:custGeom>
            <a:solidFill>
              <a:srgbClr val="195FFA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1668363" cy="232730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12197422" y="2247079"/>
            <a:ext cx="4877022" cy="4323943"/>
            <a:chOff x="0" y="0"/>
            <a:chExt cx="519258" cy="460372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519258" cy="460372"/>
            </a:xfrm>
            <a:custGeom>
              <a:avLst/>
              <a:gdLst/>
              <a:ahLst/>
              <a:cxnLst/>
              <a:rect r="r" b="b" t="t" l="l"/>
              <a:pathLst>
                <a:path h="460372" w="519258">
                  <a:moveTo>
                    <a:pt x="0" y="0"/>
                  </a:moveTo>
                  <a:lnTo>
                    <a:pt x="519258" y="0"/>
                  </a:lnTo>
                  <a:lnTo>
                    <a:pt x="519258" y="460372"/>
                  </a:lnTo>
                  <a:lnTo>
                    <a:pt x="0" y="460372"/>
                  </a:lnTo>
                  <a:close/>
                </a:path>
              </a:pathLst>
            </a:custGeom>
            <a:blipFill>
              <a:blip r:embed="rId4"/>
              <a:stretch>
                <a:fillRect l="0" t="-25571" r="0" b="-25571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496987" y="631546"/>
            <a:ext cx="17294025" cy="794307"/>
            <a:chOff x="0" y="0"/>
            <a:chExt cx="4554805" cy="209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54805" cy="209200"/>
            </a:xfrm>
            <a:custGeom>
              <a:avLst/>
              <a:gdLst/>
              <a:ahLst/>
              <a:cxnLst/>
              <a:rect r="r" b="b" t="t" l="l"/>
              <a:pathLst>
                <a:path h="209200" w="4554805">
                  <a:moveTo>
                    <a:pt x="13430" y="0"/>
                  </a:moveTo>
                  <a:lnTo>
                    <a:pt x="4541375" y="0"/>
                  </a:lnTo>
                  <a:cubicBezTo>
                    <a:pt x="4544937" y="0"/>
                    <a:pt x="4548353" y="1415"/>
                    <a:pt x="4550871" y="3934"/>
                  </a:cubicBezTo>
                  <a:cubicBezTo>
                    <a:pt x="4553390" y="6452"/>
                    <a:pt x="4554805" y="9868"/>
                    <a:pt x="4554805" y="13430"/>
                  </a:cubicBezTo>
                  <a:lnTo>
                    <a:pt x="4554805" y="195770"/>
                  </a:lnTo>
                  <a:cubicBezTo>
                    <a:pt x="4554805" y="199332"/>
                    <a:pt x="4553390" y="202748"/>
                    <a:pt x="4550871" y="205267"/>
                  </a:cubicBezTo>
                  <a:cubicBezTo>
                    <a:pt x="4548353" y="207785"/>
                    <a:pt x="4544937" y="209200"/>
                    <a:pt x="4541375" y="209200"/>
                  </a:cubicBezTo>
                  <a:lnTo>
                    <a:pt x="13430" y="209200"/>
                  </a:lnTo>
                  <a:cubicBezTo>
                    <a:pt x="9868" y="209200"/>
                    <a:pt x="6452" y="207785"/>
                    <a:pt x="3934" y="205267"/>
                  </a:cubicBezTo>
                  <a:cubicBezTo>
                    <a:pt x="1415" y="202748"/>
                    <a:pt x="0" y="199332"/>
                    <a:pt x="0" y="195770"/>
                  </a:cubicBezTo>
                  <a:lnTo>
                    <a:pt x="0" y="13430"/>
                  </a:lnTo>
                  <a:cubicBezTo>
                    <a:pt x="0" y="9868"/>
                    <a:pt x="1415" y="6452"/>
                    <a:pt x="3934" y="3934"/>
                  </a:cubicBezTo>
                  <a:cubicBezTo>
                    <a:pt x="6452" y="1415"/>
                    <a:pt x="9868" y="0"/>
                    <a:pt x="13430" y="0"/>
                  </a:cubicBezTo>
                  <a:close/>
                </a:path>
              </a:pathLst>
            </a:custGeom>
            <a:ln w="19050" cap="rnd">
              <a:solidFill>
                <a:srgbClr val="195FFA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5480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7132266" y="5016974"/>
            <a:ext cx="992272" cy="992272"/>
          </a:xfrm>
          <a:custGeom>
            <a:avLst/>
            <a:gdLst/>
            <a:ahLst/>
            <a:cxnLst/>
            <a:rect r="r" b="b" t="t" l="l"/>
            <a:pathLst>
              <a:path h="992272" w="992272">
                <a:moveTo>
                  <a:pt x="0" y="0"/>
                </a:moveTo>
                <a:lnTo>
                  <a:pt x="992272" y="0"/>
                </a:lnTo>
                <a:lnTo>
                  <a:pt x="992272" y="992272"/>
                </a:lnTo>
                <a:lnTo>
                  <a:pt x="0" y="992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855672" y="2750515"/>
            <a:ext cx="992272" cy="992272"/>
          </a:xfrm>
          <a:custGeom>
            <a:avLst/>
            <a:gdLst/>
            <a:ahLst/>
            <a:cxnLst/>
            <a:rect r="r" b="b" t="t" l="l"/>
            <a:pathLst>
              <a:path h="992272" w="992272">
                <a:moveTo>
                  <a:pt x="0" y="0"/>
                </a:moveTo>
                <a:lnTo>
                  <a:pt x="992272" y="0"/>
                </a:lnTo>
                <a:lnTo>
                  <a:pt x="992272" y="992272"/>
                </a:lnTo>
                <a:lnTo>
                  <a:pt x="0" y="992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761675" y="4024702"/>
            <a:ext cx="992272" cy="992272"/>
          </a:xfrm>
          <a:custGeom>
            <a:avLst/>
            <a:gdLst/>
            <a:ahLst/>
            <a:cxnLst/>
            <a:rect r="r" b="b" t="t" l="l"/>
            <a:pathLst>
              <a:path h="992272" w="992272">
                <a:moveTo>
                  <a:pt x="0" y="0"/>
                </a:moveTo>
                <a:lnTo>
                  <a:pt x="992272" y="0"/>
                </a:lnTo>
                <a:lnTo>
                  <a:pt x="992272" y="992272"/>
                </a:lnTo>
                <a:lnTo>
                  <a:pt x="0" y="99227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3" id="23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2003507" y="839153"/>
            <a:ext cx="1337414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</a:pPr>
            <a:r>
              <a:rPr lang="en-US" b="true" sz="2000" spc="-194">
                <a:solidFill>
                  <a:srgbClr val="195FFA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7628402" y="6972639"/>
            <a:ext cx="3487654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28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GET FOUND &amp; START EARNING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843130" y="7715250"/>
            <a:ext cx="4486275" cy="10077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Listing your profile is free. No subscription. Just set up, add your Georgian IBAN, get found, and start earning.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80424" y="6762750"/>
            <a:ext cx="212407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28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FREE LISTING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3896708" y="6762750"/>
            <a:ext cx="212407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28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NO SUBSCRIPTION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80424" y="7715250"/>
            <a:ext cx="4486275" cy="134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No subscription, no card. Just set up, get found, and start earning.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2265879" y="6762750"/>
            <a:ext cx="164782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JUST SET UP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14882163" y="6762750"/>
            <a:ext cx="2124075" cy="6762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28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START EARNING TODAY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2265879" y="7715250"/>
            <a:ext cx="4486275" cy="674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Listing your profile is free. No subscription. Just set up, get found, and start earning.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95FF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2256860" y="8463993"/>
            <a:ext cx="3380721" cy="794307"/>
            <a:chOff x="0" y="0"/>
            <a:chExt cx="890396" cy="2092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90396" cy="209200"/>
            </a:xfrm>
            <a:custGeom>
              <a:avLst/>
              <a:gdLst/>
              <a:ahLst/>
              <a:cxnLst/>
              <a:rect r="r" b="b" t="t" l="l"/>
              <a:pathLst>
                <a:path h="209200" w="890396">
                  <a:moveTo>
                    <a:pt x="68701" y="0"/>
                  </a:moveTo>
                  <a:lnTo>
                    <a:pt x="821695" y="0"/>
                  </a:lnTo>
                  <a:cubicBezTo>
                    <a:pt x="859637" y="0"/>
                    <a:pt x="890396" y="30758"/>
                    <a:pt x="890396" y="68701"/>
                  </a:cubicBezTo>
                  <a:lnTo>
                    <a:pt x="890396" y="140500"/>
                  </a:lnTo>
                  <a:cubicBezTo>
                    <a:pt x="890396" y="178442"/>
                    <a:pt x="859637" y="209200"/>
                    <a:pt x="821695" y="209200"/>
                  </a:cubicBezTo>
                  <a:lnTo>
                    <a:pt x="68701" y="209200"/>
                  </a:lnTo>
                  <a:cubicBezTo>
                    <a:pt x="30758" y="209200"/>
                    <a:pt x="0" y="178442"/>
                    <a:pt x="0" y="140500"/>
                  </a:cubicBezTo>
                  <a:lnTo>
                    <a:pt x="0" y="68701"/>
                  </a:lnTo>
                  <a:cubicBezTo>
                    <a:pt x="0" y="30758"/>
                    <a:pt x="30758" y="0"/>
                    <a:pt x="68701" y="0"/>
                  </a:cubicBezTo>
                  <a:close/>
                </a:path>
              </a:pathLst>
            </a:custGeom>
            <a:ln w="19050" cap="rnd">
              <a:solidFill>
                <a:srgbClr val="FFF4E2"/>
              </a:solidFill>
              <a:prstDash val="solid"/>
              <a:round/>
            </a:ln>
          </p:spPr>
        </p:sp>
        <p:sp>
          <p:nvSpPr>
            <p:cNvPr name="TextBox 4" id="4"/>
            <p:cNvSpPr txBox="true"/>
            <p:nvPr/>
          </p:nvSpPr>
          <p:spPr>
            <a:xfrm>
              <a:off x="0" y="-38100"/>
              <a:ext cx="890396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5" id="5"/>
          <p:cNvGrpSpPr/>
          <p:nvPr/>
        </p:nvGrpSpPr>
        <p:grpSpPr>
          <a:xfrm rot="0">
            <a:off x="6951833" y="8463993"/>
            <a:ext cx="3380721" cy="794307"/>
            <a:chOff x="0" y="0"/>
            <a:chExt cx="890396" cy="2092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90396" cy="209200"/>
            </a:xfrm>
            <a:custGeom>
              <a:avLst/>
              <a:gdLst/>
              <a:ahLst/>
              <a:cxnLst/>
              <a:rect r="r" b="b" t="t" l="l"/>
              <a:pathLst>
                <a:path h="209200" w="890396">
                  <a:moveTo>
                    <a:pt x="68701" y="0"/>
                  </a:moveTo>
                  <a:lnTo>
                    <a:pt x="821695" y="0"/>
                  </a:lnTo>
                  <a:cubicBezTo>
                    <a:pt x="859637" y="0"/>
                    <a:pt x="890396" y="30758"/>
                    <a:pt x="890396" y="68701"/>
                  </a:cubicBezTo>
                  <a:lnTo>
                    <a:pt x="890396" y="140500"/>
                  </a:lnTo>
                  <a:cubicBezTo>
                    <a:pt x="890396" y="178442"/>
                    <a:pt x="859637" y="209200"/>
                    <a:pt x="821695" y="209200"/>
                  </a:cubicBezTo>
                  <a:lnTo>
                    <a:pt x="68701" y="209200"/>
                  </a:lnTo>
                  <a:cubicBezTo>
                    <a:pt x="30758" y="209200"/>
                    <a:pt x="0" y="178442"/>
                    <a:pt x="0" y="140500"/>
                  </a:cubicBezTo>
                  <a:lnTo>
                    <a:pt x="0" y="68701"/>
                  </a:lnTo>
                  <a:cubicBezTo>
                    <a:pt x="0" y="30758"/>
                    <a:pt x="30758" y="0"/>
                    <a:pt x="68701" y="0"/>
                  </a:cubicBezTo>
                  <a:close/>
                </a:path>
              </a:pathLst>
            </a:custGeom>
            <a:ln w="19050" cap="rnd">
              <a:solidFill>
                <a:srgbClr val="FFF4E2"/>
              </a:solidFill>
              <a:prstDash val="solid"/>
              <a:round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38100"/>
              <a:ext cx="890396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1646806" y="8463993"/>
            <a:ext cx="5527334" cy="794307"/>
            <a:chOff x="0" y="0"/>
            <a:chExt cx="1455759" cy="2092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455759" cy="209200"/>
            </a:xfrm>
            <a:custGeom>
              <a:avLst/>
              <a:gdLst/>
              <a:ahLst/>
              <a:cxnLst/>
              <a:rect r="r" b="b" t="t" l="l"/>
              <a:pathLst>
                <a:path h="209200" w="1455759">
                  <a:moveTo>
                    <a:pt x="42020" y="0"/>
                  </a:moveTo>
                  <a:lnTo>
                    <a:pt x="1413739" y="0"/>
                  </a:lnTo>
                  <a:cubicBezTo>
                    <a:pt x="1424883" y="0"/>
                    <a:pt x="1435571" y="4427"/>
                    <a:pt x="1443451" y="12307"/>
                  </a:cubicBezTo>
                  <a:cubicBezTo>
                    <a:pt x="1451332" y="20188"/>
                    <a:pt x="1455759" y="30875"/>
                    <a:pt x="1455759" y="42020"/>
                  </a:cubicBezTo>
                  <a:lnTo>
                    <a:pt x="1455759" y="167180"/>
                  </a:lnTo>
                  <a:cubicBezTo>
                    <a:pt x="1455759" y="178325"/>
                    <a:pt x="1451332" y="189013"/>
                    <a:pt x="1443451" y="196893"/>
                  </a:cubicBezTo>
                  <a:cubicBezTo>
                    <a:pt x="1435571" y="204773"/>
                    <a:pt x="1424883" y="209200"/>
                    <a:pt x="1413739" y="209200"/>
                  </a:cubicBezTo>
                  <a:lnTo>
                    <a:pt x="42020" y="209200"/>
                  </a:lnTo>
                  <a:cubicBezTo>
                    <a:pt x="30875" y="209200"/>
                    <a:pt x="20188" y="204773"/>
                    <a:pt x="12307" y="196893"/>
                  </a:cubicBezTo>
                  <a:cubicBezTo>
                    <a:pt x="4427" y="189013"/>
                    <a:pt x="0" y="178325"/>
                    <a:pt x="0" y="167180"/>
                  </a:cubicBezTo>
                  <a:lnTo>
                    <a:pt x="0" y="42020"/>
                  </a:lnTo>
                  <a:cubicBezTo>
                    <a:pt x="0" y="30875"/>
                    <a:pt x="4427" y="20188"/>
                    <a:pt x="12307" y="12307"/>
                  </a:cubicBezTo>
                  <a:cubicBezTo>
                    <a:pt x="20188" y="4427"/>
                    <a:pt x="30875" y="0"/>
                    <a:pt x="42020" y="0"/>
                  </a:cubicBezTo>
                  <a:close/>
                </a:path>
              </a:pathLst>
            </a:custGeom>
            <a:ln w="19050" cap="rnd">
              <a:solidFill>
                <a:srgbClr val="FFF4E2"/>
              </a:solidFill>
              <a:prstDash val="solid"/>
              <a:round/>
            </a:ln>
          </p:spPr>
        </p:sp>
        <p:sp>
          <p:nvSpPr>
            <p:cNvPr name="TextBox 10" id="10"/>
            <p:cNvSpPr txBox="true"/>
            <p:nvPr/>
          </p:nvSpPr>
          <p:spPr>
            <a:xfrm>
              <a:off x="0" y="-38100"/>
              <a:ext cx="1455759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-498879" y="4117458"/>
            <a:ext cx="4877022" cy="3920112"/>
            <a:chOff x="0" y="0"/>
            <a:chExt cx="519258" cy="417376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519258" cy="417376"/>
            </a:xfrm>
            <a:custGeom>
              <a:avLst/>
              <a:gdLst/>
              <a:ahLst/>
              <a:cxnLst/>
              <a:rect r="r" b="b" t="t" l="l"/>
              <a:pathLst>
                <a:path h="417376" w="519258">
                  <a:moveTo>
                    <a:pt x="0" y="0"/>
                  </a:moveTo>
                  <a:lnTo>
                    <a:pt x="519258" y="0"/>
                  </a:lnTo>
                  <a:lnTo>
                    <a:pt x="519258" y="417376"/>
                  </a:lnTo>
                  <a:lnTo>
                    <a:pt x="0" y="417376"/>
                  </a:lnTo>
                  <a:close/>
                </a:path>
              </a:pathLst>
            </a:custGeom>
            <a:blipFill>
              <a:blip r:embed="rId2"/>
              <a:stretch>
                <a:fillRect l="0" t="-43366" r="0" b="-43366"/>
              </a:stretch>
            </a:blipFill>
          </p:spPr>
        </p:sp>
      </p:grpSp>
      <p:grpSp>
        <p:nvGrpSpPr>
          <p:cNvPr name="Group 13" id="13"/>
          <p:cNvGrpSpPr/>
          <p:nvPr/>
        </p:nvGrpSpPr>
        <p:grpSpPr>
          <a:xfrm rot="0">
            <a:off x="4378143" y="4117458"/>
            <a:ext cx="4877022" cy="3920112"/>
            <a:chOff x="0" y="0"/>
            <a:chExt cx="519258" cy="417376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519258" cy="417376"/>
            </a:xfrm>
            <a:custGeom>
              <a:avLst/>
              <a:gdLst/>
              <a:ahLst/>
              <a:cxnLst/>
              <a:rect r="r" b="b" t="t" l="l"/>
              <a:pathLst>
                <a:path h="417376" w="519258">
                  <a:moveTo>
                    <a:pt x="0" y="0"/>
                  </a:moveTo>
                  <a:lnTo>
                    <a:pt x="519258" y="0"/>
                  </a:lnTo>
                  <a:lnTo>
                    <a:pt x="519258" y="417376"/>
                  </a:lnTo>
                  <a:lnTo>
                    <a:pt x="0" y="417376"/>
                  </a:lnTo>
                  <a:close/>
                </a:path>
              </a:pathLst>
            </a:custGeom>
            <a:blipFill>
              <a:blip r:embed="rId3"/>
              <a:stretch>
                <a:fillRect l="-3651" t="-37041" r="-43397" b="0"/>
              </a:stretch>
            </a:blipFill>
          </p:spPr>
        </p:sp>
      </p:grpSp>
      <p:grpSp>
        <p:nvGrpSpPr>
          <p:cNvPr name="Group 15" id="15"/>
          <p:cNvGrpSpPr/>
          <p:nvPr/>
        </p:nvGrpSpPr>
        <p:grpSpPr>
          <a:xfrm rot="0">
            <a:off x="9255165" y="4117458"/>
            <a:ext cx="9531714" cy="3920112"/>
            <a:chOff x="0" y="0"/>
            <a:chExt cx="1014845" cy="41737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014845" cy="417376"/>
            </a:xfrm>
            <a:custGeom>
              <a:avLst/>
              <a:gdLst/>
              <a:ahLst/>
              <a:cxnLst/>
              <a:rect r="r" b="b" t="t" l="l"/>
              <a:pathLst>
                <a:path h="417376" w="1014845">
                  <a:moveTo>
                    <a:pt x="0" y="0"/>
                  </a:moveTo>
                  <a:lnTo>
                    <a:pt x="1014845" y="0"/>
                  </a:lnTo>
                  <a:lnTo>
                    <a:pt x="1014845" y="417376"/>
                  </a:lnTo>
                  <a:lnTo>
                    <a:pt x="0" y="417376"/>
                  </a:lnTo>
                  <a:close/>
                </a:path>
              </a:pathLst>
            </a:custGeom>
            <a:blipFill>
              <a:blip r:embed="rId4"/>
              <a:stretch>
                <a:fillRect l="0" t="-31123" r="-36483" b="-90315"/>
              </a:stretch>
            </a:blipFill>
          </p:spPr>
        </p:sp>
      </p:grpSp>
      <p:grpSp>
        <p:nvGrpSpPr>
          <p:cNvPr name="Group 17" id="17"/>
          <p:cNvGrpSpPr/>
          <p:nvPr/>
        </p:nvGrpSpPr>
        <p:grpSpPr>
          <a:xfrm rot="0">
            <a:off x="496987" y="631546"/>
            <a:ext cx="17294025" cy="794307"/>
            <a:chOff x="0" y="0"/>
            <a:chExt cx="4554805" cy="2092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4554805" cy="209200"/>
            </a:xfrm>
            <a:custGeom>
              <a:avLst/>
              <a:gdLst/>
              <a:ahLst/>
              <a:cxnLst/>
              <a:rect r="r" b="b" t="t" l="l"/>
              <a:pathLst>
                <a:path h="209200" w="4554805">
                  <a:moveTo>
                    <a:pt x="13430" y="0"/>
                  </a:moveTo>
                  <a:lnTo>
                    <a:pt x="4541375" y="0"/>
                  </a:lnTo>
                  <a:cubicBezTo>
                    <a:pt x="4544937" y="0"/>
                    <a:pt x="4548353" y="1415"/>
                    <a:pt x="4550871" y="3934"/>
                  </a:cubicBezTo>
                  <a:cubicBezTo>
                    <a:pt x="4553390" y="6452"/>
                    <a:pt x="4554805" y="9868"/>
                    <a:pt x="4554805" y="13430"/>
                  </a:cubicBezTo>
                  <a:lnTo>
                    <a:pt x="4554805" y="195770"/>
                  </a:lnTo>
                  <a:cubicBezTo>
                    <a:pt x="4554805" y="199332"/>
                    <a:pt x="4553390" y="202748"/>
                    <a:pt x="4550871" y="205267"/>
                  </a:cubicBezTo>
                  <a:cubicBezTo>
                    <a:pt x="4548353" y="207785"/>
                    <a:pt x="4544937" y="209200"/>
                    <a:pt x="4541375" y="209200"/>
                  </a:cubicBezTo>
                  <a:lnTo>
                    <a:pt x="13430" y="209200"/>
                  </a:lnTo>
                  <a:cubicBezTo>
                    <a:pt x="9868" y="209200"/>
                    <a:pt x="6452" y="207785"/>
                    <a:pt x="3934" y="205267"/>
                  </a:cubicBezTo>
                  <a:cubicBezTo>
                    <a:pt x="1415" y="202748"/>
                    <a:pt x="0" y="199332"/>
                    <a:pt x="0" y="195770"/>
                  </a:cubicBezTo>
                  <a:lnTo>
                    <a:pt x="0" y="13430"/>
                  </a:lnTo>
                  <a:cubicBezTo>
                    <a:pt x="0" y="9868"/>
                    <a:pt x="1415" y="6452"/>
                    <a:pt x="3934" y="3934"/>
                  </a:cubicBezTo>
                  <a:cubicBezTo>
                    <a:pt x="6452" y="1415"/>
                    <a:pt x="9868" y="0"/>
                    <a:pt x="13430" y="0"/>
                  </a:cubicBezTo>
                  <a:close/>
                </a:path>
              </a:pathLst>
            </a:custGeom>
            <a:ln w="19050" cap="rnd">
              <a:solidFill>
                <a:srgbClr val="FFF4E2"/>
              </a:solidFill>
              <a:prstDash val="solid"/>
              <a:round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0" y="-38100"/>
              <a:ext cx="455480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4292982" y="2162175"/>
            <a:ext cx="9477375" cy="16764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7623"/>
              </a:lnSpc>
              <a:spcBef>
                <a:spcPct val="0"/>
              </a:spcBef>
            </a:pPr>
            <a:r>
              <a:rPr lang="en-US" sz="7859" spc="-762" strike="noStrike" u="none">
                <a:solidFill>
                  <a:srgbClr val="FFF4E2"/>
                </a:solidFill>
                <a:latin typeface="Public Sans"/>
                <a:ea typeface="Public Sans"/>
                <a:cs typeface="Public Sans"/>
                <a:sym typeface="Public Sans"/>
              </a:rPr>
              <a:t>BUILT FOR OUR REGION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3456861" y="8667750"/>
            <a:ext cx="1616718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28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TBILISI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7417228" y="8671599"/>
            <a:ext cx="2449930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WIDER CAUCASUS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944438" y="8686800"/>
            <a:ext cx="5238750" cy="3238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1873"/>
              </a:lnSpc>
              <a:spcBef>
                <a:spcPct val="0"/>
              </a:spcBef>
            </a:pPr>
            <a:r>
              <a:rPr lang="en-US" b="true" sz="1419" strike="noStrike" u="none">
                <a:solidFill>
                  <a:srgbClr val="FFF4E2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LOCAL BRANDS, LOCAL CREATORS, REAL OPPORTUNITIES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155907" y="838200"/>
            <a:ext cx="1343025" cy="67437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b="true" sz="2000" spc="-194" strike="noStrike" u="none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  <a:p>
            <a:pPr algn="ctr" marL="0" indent="0" lvl="0">
              <a:lnSpc>
                <a:spcPts val="2640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4E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9144000" y="5143500"/>
            <a:ext cx="8115300" cy="3473304"/>
            <a:chOff x="0" y="0"/>
            <a:chExt cx="794757" cy="340152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794757" cy="340152"/>
            </a:xfrm>
            <a:custGeom>
              <a:avLst/>
              <a:gdLst/>
              <a:ahLst/>
              <a:cxnLst/>
              <a:rect r="r" b="b" t="t" l="l"/>
              <a:pathLst>
                <a:path h="340152" w="794757">
                  <a:moveTo>
                    <a:pt x="0" y="0"/>
                  </a:moveTo>
                  <a:lnTo>
                    <a:pt x="794757" y="0"/>
                  </a:lnTo>
                  <a:lnTo>
                    <a:pt x="794757" y="340152"/>
                  </a:lnTo>
                  <a:lnTo>
                    <a:pt x="0" y="340152"/>
                  </a:lnTo>
                  <a:close/>
                </a:path>
              </a:pathLst>
            </a:custGeom>
            <a:blipFill>
              <a:blip r:embed="rId2"/>
              <a:stretch>
                <a:fillRect l="0" t="-27953" r="0" b="-27953"/>
              </a:stretch>
            </a:blipFill>
          </p:spPr>
        </p:sp>
      </p:grpSp>
      <p:grpSp>
        <p:nvGrpSpPr>
          <p:cNvPr name="Group 4" id="4"/>
          <p:cNvGrpSpPr/>
          <p:nvPr/>
        </p:nvGrpSpPr>
        <p:grpSpPr>
          <a:xfrm rot="0">
            <a:off x="496987" y="631546"/>
            <a:ext cx="17294025" cy="794307"/>
            <a:chOff x="0" y="0"/>
            <a:chExt cx="4554805" cy="2092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4554805" cy="209200"/>
            </a:xfrm>
            <a:custGeom>
              <a:avLst/>
              <a:gdLst/>
              <a:ahLst/>
              <a:cxnLst/>
              <a:rect r="r" b="b" t="t" l="l"/>
              <a:pathLst>
                <a:path h="209200" w="4554805">
                  <a:moveTo>
                    <a:pt x="13430" y="0"/>
                  </a:moveTo>
                  <a:lnTo>
                    <a:pt x="4541375" y="0"/>
                  </a:lnTo>
                  <a:cubicBezTo>
                    <a:pt x="4544937" y="0"/>
                    <a:pt x="4548353" y="1415"/>
                    <a:pt x="4550871" y="3934"/>
                  </a:cubicBezTo>
                  <a:cubicBezTo>
                    <a:pt x="4553390" y="6452"/>
                    <a:pt x="4554805" y="9868"/>
                    <a:pt x="4554805" y="13430"/>
                  </a:cubicBezTo>
                  <a:lnTo>
                    <a:pt x="4554805" y="195770"/>
                  </a:lnTo>
                  <a:cubicBezTo>
                    <a:pt x="4554805" y="199332"/>
                    <a:pt x="4553390" y="202748"/>
                    <a:pt x="4550871" y="205267"/>
                  </a:cubicBezTo>
                  <a:cubicBezTo>
                    <a:pt x="4548353" y="207785"/>
                    <a:pt x="4544937" y="209200"/>
                    <a:pt x="4541375" y="209200"/>
                  </a:cubicBezTo>
                  <a:lnTo>
                    <a:pt x="13430" y="209200"/>
                  </a:lnTo>
                  <a:cubicBezTo>
                    <a:pt x="9868" y="209200"/>
                    <a:pt x="6452" y="207785"/>
                    <a:pt x="3934" y="205267"/>
                  </a:cubicBezTo>
                  <a:cubicBezTo>
                    <a:pt x="1415" y="202748"/>
                    <a:pt x="0" y="199332"/>
                    <a:pt x="0" y="195770"/>
                  </a:cubicBezTo>
                  <a:lnTo>
                    <a:pt x="0" y="13430"/>
                  </a:lnTo>
                  <a:cubicBezTo>
                    <a:pt x="0" y="9868"/>
                    <a:pt x="1415" y="6452"/>
                    <a:pt x="3934" y="3934"/>
                  </a:cubicBezTo>
                  <a:cubicBezTo>
                    <a:pt x="6452" y="1415"/>
                    <a:pt x="9868" y="0"/>
                    <a:pt x="13430" y="0"/>
                  </a:cubicBezTo>
                  <a:close/>
                </a:path>
              </a:pathLst>
            </a:custGeom>
            <a:ln w="19050" cap="rnd">
              <a:solidFill>
                <a:srgbClr val="000000"/>
              </a:solidFill>
              <a:prstDash val="solid"/>
              <a:round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0" y="-38100"/>
              <a:ext cx="4554805" cy="2473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40"/>
                </a:lnSpc>
              </a:pPr>
            </a:p>
          </p:txBody>
        </p:sp>
      </p:grpSp>
      <p:sp>
        <p:nvSpPr>
          <p:cNvPr name="TextBox 7" id="7"/>
          <p:cNvSpPr txBox="true"/>
          <p:nvPr/>
        </p:nvSpPr>
        <p:spPr>
          <a:xfrm rot="0">
            <a:off x="1028700" y="838200"/>
            <a:ext cx="21240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Influo AI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2003507" y="839153"/>
            <a:ext cx="1337414" cy="3409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640"/>
              </a:lnSpc>
            </a:pPr>
            <a:r>
              <a:rPr lang="en-US" b="true" sz="2000" spc="-194">
                <a:solidFill>
                  <a:srgbClr val="000000"/>
                </a:solidFill>
                <a:latin typeface="Public Sans Bold"/>
                <a:ea typeface="Public Sans Bold"/>
                <a:cs typeface="Public Sans Bold"/>
                <a:sym typeface="Public Sans Bold"/>
              </a:rPr>
              <a:t>2026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4264050" y="838200"/>
            <a:ext cx="3000375" cy="3429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9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influoai.co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028700" y="2419350"/>
            <a:ext cx="9029700" cy="16954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 marL="0" indent="0" lvl="0">
              <a:lnSpc>
                <a:spcPts val="6447"/>
              </a:lnSpc>
              <a:spcBef>
                <a:spcPct val="0"/>
              </a:spcBef>
            </a:pPr>
            <a:r>
              <a:rPr lang="en-US" sz="6647" spc="-644" strike="noStrike" u="none">
                <a:solidFill>
                  <a:srgbClr val="195FFA"/>
                </a:solidFill>
                <a:latin typeface="Public Sans"/>
                <a:ea typeface="Public Sans"/>
                <a:cs typeface="Public Sans"/>
                <a:sym typeface="Public Sans"/>
              </a:rPr>
              <a:t>STOP PITCHING. START EARNING.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028700" y="7277100"/>
            <a:ext cx="4895850" cy="134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pc="-128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List your profile free today. Join the creator marketplace where brands come to you.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907518" y="2505075"/>
            <a:ext cx="6353175" cy="13430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 marL="0" indent="0" lvl="0">
              <a:lnSpc>
                <a:spcPts val="2640"/>
              </a:lnSpc>
              <a:spcBef>
                <a:spcPct val="0"/>
              </a:spcBef>
            </a:pPr>
            <a:r>
              <a:rPr lang="en-US" sz="2000" strike="noStrike" u="none">
                <a:solidFill>
                  <a:srgbClr val="000000"/>
                </a:solidFill>
                <a:latin typeface="Public Sans"/>
                <a:ea typeface="Public Sans"/>
                <a:cs typeface="Public Sans"/>
                <a:sym typeface="Public Sans"/>
              </a:rPr>
              <a:t>Stop cold-pitching. Stop chasing invoices. Set up once, get discovered, and get paid - all in one place. influoai.co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185712" y="5975252"/>
            <a:ext cx="904900" cy="904900"/>
          </a:xfrm>
          <a:custGeom>
            <a:avLst/>
            <a:gdLst/>
            <a:ahLst/>
            <a:cxnLst/>
            <a:rect r="r" b="b" t="t" l="l"/>
            <a:pathLst>
              <a:path h="904900" w="904900">
                <a:moveTo>
                  <a:pt x="0" y="0"/>
                </a:moveTo>
                <a:lnTo>
                  <a:pt x="904900" y="0"/>
                </a:lnTo>
                <a:lnTo>
                  <a:pt x="904900" y="904900"/>
                </a:lnTo>
                <a:lnTo>
                  <a:pt x="0" y="904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DAHMQSJf4ck</dc:identifier>
  <dcterms:modified xsi:type="dcterms:W3CDTF">2011-08-01T06:04:30Z</dcterms:modified>
  <cp:revision>1</cp:revision>
  <dc:title>Influo AI Creator Presentation Deck (EN)</dc:title>
</cp:coreProperties>
</file>